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53"/>
  </p:notesMasterIdLst>
  <p:sldIdLst>
    <p:sldId id="256" r:id="rId3"/>
    <p:sldId id="258" r:id="rId4"/>
    <p:sldId id="260" r:id="rId5"/>
    <p:sldId id="259" r:id="rId6"/>
    <p:sldId id="263" r:id="rId7"/>
    <p:sldId id="281" r:id="rId8"/>
    <p:sldId id="266" r:id="rId9"/>
    <p:sldId id="268" r:id="rId10"/>
    <p:sldId id="269" r:id="rId11"/>
    <p:sldId id="267" r:id="rId12"/>
    <p:sldId id="270" r:id="rId13"/>
    <p:sldId id="312" r:id="rId14"/>
    <p:sldId id="284" r:id="rId15"/>
    <p:sldId id="316" r:id="rId16"/>
    <p:sldId id="309" r:id="rId17"/>
    <p:sldId id="310" r:id="rId18"/>
    <p:sldId id="311" r:id="rId19"/>
    <p:sldId id="313" r:id="rId20"/>
    <p:sldId id="314" r:id="rId21"/>
    <p:sldId id="315" r:id="rId22"/>
    <p:sldId id="274" r:id="rId23"/>
    <p:sldId id="275" r:id="rId24"/>
    <p:sldId id="276" r:id="rId25"/>
    <p:sldId id="273" r:id="rId26"/>
    <p:sldId id="277" r:id="rId27"/>
    <p:sldId id="278" r:id="rId28"/>
    <p:sldId id="279" r:id="rId29"/>
    <p:sldId id="280" r:id="rId30"/>
    <p:sldId id="282" r:id="rId31"/>
    <p:sldId id="283" r:id="rId32"/>
    <p:sldId id="285"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Poppins" panose="020B0604020202020204" charset="0"/>
      <p:regular r:id="rId58"/>
      <p:bold r:id="rId59"/>
      <p:italic r:id="rId60"/>
      <p:boldItalic r:id="rId61"/>
    </p:embeddedFont>
    <p:embeddedFont>
      <p:font typeface="Proxima Nova" panose="020B0604020202020204" charset="0"/>
      <p:regular r:id="rId62"/>
      <p:bold r:id="rId63"/>
      <p:italic r:id="rId64"/>
      <p:boldItalic r:id="rId65"/>
    </p:embeddedFont>
    <p:embeddedFont>
      <p:font typeface="Inconsolata" panose="020B0604020202020204" charset="0"/>
      <p:regular r:id="rId66"/>
      <p:bold r:id="rId67"/>
    </p:embeddedFont>
    <p:embeddedFont>
      <p:font typeface="Oswald" panose="020B0604020202020204" charset="0"/>
      <p:regular r:id="rId68"/>
      <p:bold r:id="rId69"/>
    </p:embeddedFont>
    <p:embeddedFont>
      <p:font typeface="Playfair Display" panose="020B0604020202020204" charset="0"/>
      <p:regular r:id="rId70"/>
      <p:bold r:id="rId71"/>
      <p:italic r:id="rId72"/>
      <p:boldItalic r:id="rId73"/>
    </p:embeddedFont>
    <p:embeddedFont>
      <p:font typeface="Segoe UI" panose="020B0502040204020203" pitchFamily="34" charset="0"/>
      <p:regular r:id="rId74"/>
      <p:bold r:id="rId75"/>
      <p:italic r:id="rId76"/>
      <p:boldItalic r:id="rId77"/>
    </p:embeddedFont>
    <p:embeddedFont>
      <p:font typeface="Staatliches" panose="020B0604020202020204" charset="0"/>
      <p:regular r:id="rId78"/>
    </p:embeddedFont>
    <p:embeddedFont>
      <p:font typeface="Lato" panose="020B0604020202020204" charset="0"/>
      <p:regular r:id="rId79"/>
      <p:bold r:id="rId80"/>
      <p:italic r:id="rId81"/>
      <p:boldItalic r:id="rId82"/>
    </p:embeddedFont>
    <p:embeddedFont>
      <p:font typeface="Amatic SC" panose="020B0604020202020204" charset="-79"/>
      <p:regular r:id="rId83"/>
      <p:bold r:id="rId84"/>
    </p:embeddedFont>
    <p:embeddedFont>
      <p:font typeface="Roboto Medium"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305F5A-D5F9-444A-A1AE-30A83AA9ED16}" v="7" dt="2021-10-23T08:29:22.383"/>
    <p1510:client id="{4009A6A1-1159-4803-B176-B6D0EA24E7EB}" v="911" dt="2021-10-23T07:13:48.545"/>
    <p1510:client id="{45C9CDAE-7B2E-45DF-B7D1-BF45EEA47B37}" v="17" dt="2021-10-23T08:27:37.857"/>
    <p1510:client id="{4D776CBB-B10E-4AA0-9305-9BD6503514F4}" v="51" dt="2021-10-24T02:41:38.454"/>
    <p1510:client id="{532CE89D-0C15-4038-9975-1EC9E0C403EF}" v="2" dt="2021-10-24T04:36:12.199"/>
    <p1510:client id="{A6B698EB-E2A3-4BA2-A368-D9B004B25A7D}" v="63" dt="2021-10-24T04:00:33.922"/>
    <p1510:client id="{ECC1EA49-1B10-4880-807A-9E771730F8B6}" v="98" dt="2021-10-24T03:06:13.550"/>
  </p1510:revLst>
</p1510:revInfo>
</file>

<file path=ppt/tableStyles.xml><?xml version="1.0" encoding="utf-8"?>
<a:tblStyleLst xmlns:a="http://schemas.openxmlformats.org/drawingml/2006/main" def="{2159420F-F26F-4EBF-94D7-24585758E497}">
  <a:tblStyle styleId="{2159420F-F26F-4EBF-94D7-24585758E4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3.xml"/><Relationship Id="rId90"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font" Target="fonts/font32.fntdata"/><Relationship Id="rId93"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font" Target="fonts/font35.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font" Target="fonts/font33.fntdata"/><Relationship Id="rId9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18.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3.fntdata"/><Relationship Id="rId87" Type="http://schemas.openxmlformats.org/officeDocument/2006/relationships/font" Target="fonts/font34.fntdata"/><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3.fntdata"/><Relationship Id="rId77"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ười dùng Khách" providerId="Windows Live" clId="Web-{45C9CDAE-7B2E-45DF-B7D1-BF45EEA47B37}"/>
    <pc:docChg chg="modSld sldOrd">
      <pc:chgData name="Người dùng Khách" userId="" providerId="Windows Live" clId="Web-{45C9CDAE-7B2E-45DF-B7D1-BF45EEA47B37}" dt="2021-10-23T08:27:37.857" v="15" actId="14100"/>
      <pc:docMkLst>
        <pc:docMk/>
      </pc:docMkLst>
      <pc:sldChg chg="addSp delSp modSp ord">
        <pc:chgData name="Người dùng Khách" userId="" providerId="Windows Live" clId="Web-{45C9CDAE-7B2E-45DF-B7D1-BF45EEA47B37}" dt="2021-10-23T08:27:37.857" v="15" actId="14100"/>
        <pc:sldMkLst>
          <pc:docMk/>
          <pc:sldMk cId="0" sldId="284"/>
        </pc:sldMkLst>
        <pc:picChg chg="add mod">
          <ac:chgData name="Người dùng Khách" userId="" providerId="Windows Live" clId="Web-{45C9CDAE-7B2E-45DF-B7D1-BF45EEA47B37}" dt="2021-10-23T08:27:37.857" v="15" actId="14100"/>
          <ac:picMkLst>
            <pc:docMk/>
            <pc:sldMk cId="0" sldId="284"/>
            <ac:picMk id="2" creationId="{AD55208F-DEE8-4510-8B72-5AB480F2DFCF}"/>
          </ac:picMkLst>
        </pc:picChg>
        <pc:picChg chg="del">
          <ac:chgData name="Người dùng Khách" userId="" providerId="Windows Live" clId="Web-{45C9CDAE-7B2E-45DF-B7D1-BF45EEA47B37}" dt="2021-10-23T08:26:33.434" v="3"/>
          <ac:picMkLst>
            <pc:docMk/>
            <pc:sldMk cId="0" sldId="284"/>
            <ac:picMk id="1066" creationId="{00000000-0000-0000-0000-000000000000}"/>
          </ac:picMkLst>
        </pc:picChg>
      </pc:sldChg>
    </pc:docChg>
  </pc:docChgLst>
  <pc:docChgLst>
    <pc:chgData name="Người dùng Khách" providerId="Windows Live" clId="Web-{1A305F5A-D5F9-444A-A1AE-30A83AA9ED16}"/>
    <pc:docChg chg="modSld">
      <pc:chgData name="Người dùng Khách" userId="" providerId="Windows Live" clId="Web-{1A305F5A-D5F9-444A-A1AE-30A83AA9ED16}" dt="2021-10-23T08:29:22.383" v="5" actId="14100"/>
      <pc:docMkLst>
        <pc:docMk/>
      </pc:docMkLst>
      <pc:sldChg chg="addSp modSp">
        <pc:chgData name="Người dùng Khách" userId="" providerId="Windows Live" clId="Web-{1A305F5A-D5F9-444A-A1AE-30A83AA9ED16}" dt="2021-10-23T08:29:22.383" v="5" actId="14100"/>
        <pc:sldMkLst>
          <pc:docMk/>
          <pc:sldMk cId="2871756705" sldId="312"/>
        </pc:sldMkLst>
        <pc:picChg chg="add mod">
          <ac:chgData name="Người dùng Khách" userId="" providerId="Windows Live" clId="Web-{1A305F5A-D5F9-444A-A1AE-30A83AA9ED16}" dt="2021-10-23T08:29:22.383" v="5" actId="14100"/>
          <ac:picMkLst>
            <pc:docMk/>
            <pc:sldMk cId="2871756705" sldId="312"/>
            <ac:picMk id="3" creationId="{50C75662-2831-4FB4-A154-F522257B2665}"/>
          </ac:picMkLst>
        </pc:picChg>
        <pc:picChg chg="mod">
          <ac:chgData name="Người dùng Khách" userId="" providerId="Windows Live" clId="Web-{1A305F5A-D5F9-444A-A1AE-30A83AA9ED16}" dt="2021-10-23T08:29:17.149" v="4" actId="14100"/>
          <ac:picMkLst>
            <pc:docMk/>
            <pc:sldMk cId="2871756705" sldId="312"/>
            <ac:picMk id="4" creationId="{58F8FD57-7F0D-44E4-B490-012012CEE242}"/>
          </ac:picMkLst>
        </pc:picChg>
      </pc:sldChg>
    </pc:docChg>
  </pc:docChgLst>
  <pc:docChgLst>
    <pc:chgData name="Jeft MyNameE" userId="13644341e226c3b2" providerId="Windows Live" clId="Web-{4D776CBB-B10E-4AA0-9305-9BD6503514F4}"/>
    <pc:docChg chg="addSld delSld modSld sldOrd">
      <pc:chgData name="Jeft MyNameE" userId="13644341e226c3b2" providerId="Windows Live" clId="Web-{4D776CBB-B10E-4AA0-9305-9BD6503514F4}" dt="2021-10-24T02:41:38.454" v="49" actId="20577"/>
      <pc:docMkLst>
        <pc:docMk/>
      </pc:docMkLst>
      <pc:sldChg chg="modSp">
        <pc:chgData name="Jeft MyNameE" userId="13644341e226c3b2" providerId="Windows Live" clId="Web-{4D776CBB-B10E-4AA0-9305-9BD6503514F4}" dt="2021-10-24T02:24:42.982" v="6" actId="20577"/>
        <pc:sldMkLst>
          <pc:docMk/>
          <pc:sldMk cId="0" sldId="279"/>
        </pc:sldMkLst>
        <pc:spChg chg="mod">
          <ac:chgData name="Jeft MyNameE" userId="13644341e226c3b2" providerId="Windows Live" clId="Web-{4D776CBB-B10E-4AA0-9305-9BD6503514F4}" dt="2021-10-24T01:06:25.052" v="3" actId="20577"/>
          <ac:spMkLst>
            <pc:docMk/>
            <pc:sldMk cId="0" sldId="279"/>
            <ac:spMk id="661" creationId="{00000000-0000-0000-0000-000000000000}"/>
          </ac:spMkLst>
        </pc:spChg>
        <pc:spChg chg="mod">
          <ac:chgData name="Jeft MyNameE" userId="13644341e226c3b2" providerId="Windows Live" clId="Web-{4D776CBB-B10E-4AA0-9305-9BD6503514F4}" dt="2021-10-24T02:24:42.982" v="6" actId="20577"/>
          <ac:spMkLst>
            <pc:docMk/>
            <pc:sldMk cId="0" sldId="279"/>
            <ac:spMk id="665" creationId="{00000000-0000-0000-0000-000000000000}"/>
          </ac:spMkLst>
        </pc:spChg>
      </pc:sldChg>
      <pc:sldChg chg="del">
        <pc:chgData name="Jeft MyNameE" userId="13644341e226c3b2" providerId="Windows Live" clId="Web-{4D776CBB-B10E-4AA0-9305-9BD6503514F4}" dt="2021-10-24T02:17:48.239" v="4"/>
        <pc:sldMkLst>
          <pc:docMk/>
          <pc:sldMk cId="893407981" sldId="315"/>
        </pc:sldMkLst>
      </pc:sldChg>
      <pc:sldChg chg="addSp delSp modSp add ord replId">
        <pc:chgData name="Jeft MyNameE" userId="13644341e226c3b2" providerId="Windows Live" clId="Web-{4D776CBB-B10E-4AA0-9305-9BD6503514F4}" dt="2021-10-24T02:41:38.454" v="49" actId="20577"/>
        <pc:sldMkLst>
          <pc:docMk/>
          <pc:sldMk cId="1411826935" sldId="315"/>
        </pc:sldMkLst>
        <pc:spChg chg="add del mod">
          <ac:chgData name="Jeft MyNameE" userId="13644341e226c3b2" providerId="Windows Live" clId="Web-{4D776CBB-B10E-4AA0-9305-9BD6503514F4}" dt="2021-10-24T02:29:18.909" v="37"/>
          <ac:spMkLst>
            <pc:docMk/>
            <pc:sldMk cId="1411826935" sldId="315"/>
            <ac:spMk id="3" creationId="{7B9B400C-21FE-4AFF-87A2-C1F6AFCABAB6}"/>
          </ac:spMkLst>
        </pc:spChg>
        <pc:spChg chg="add del">
          <ac:chgData name="Jeft MyNameE" userId="13644341e226c3b2" providerId="Windows Live" clId="Web-{4D776CBB-B10E-4AA0-9305-9BD6503514F4}" dt="2021-10-24T02:29:27.565" v="39"/>
          <ac:spMkLst>
            <pc:docMk/>
            <pc:sldMk cId="1411826935" sldId="315"/>
            <ac:spMk id="4" creationId="{D0B00429-0AF9-49F8-A096-60B73E8B51F0}"/>
          </ac:spMkLst>
        </pc:spChg>
        <pc:spChg chg="add del mod">
          <ac:chgData name="Jeft MyNameE" userId="13644341e226c3b2" providerId="Windows Live" clId="Web-{4D776CBB-B10E-4AA0-9305-9BD6503514F4}" dt="2021-10-24T02:29:35.519" v="40"/>
          <ac:spMkLst>
            <pc:docMk/>
            <pc:sldMk cId="1411826935" sldId="315"/>
            <ac:spMk id="6" creationId="{14C0B97E-76DF-41B0-B642-187B2E8E57E2}"/>
          </ac:spMkLst>
        </pc:spChg>
        <pc:spChg chg="add del mod">
          <ac:chgData name="Jeft MyNameE" userId="13644341e226c3b2" providerId="Windows Live" clId="Web-{4D776CBB-B10E-4AA0-9305-9BD6503514F4}" dt="2021-10-24T02:30:10.332" v="47" actId="1076"/>
          <ac:spMkLst>
            <pc:docMk/>
            <pc:sldMk cId="1411826935" sldId="315"/>
            <ac:spMk id="8" creationId="{9DA2DE83-6597-4882-AD2F-7B857F327E16}"/>
          </ac:spMkLst>
        </pc:spChg>
        <pc:spChg chg="mod">
          <ac:chgData name="Jeft MyNameE" userId="13644341e226c3b2" providerId="Windows Live" clId="Web-{4D776CBB-B10E-4AA0-9305-9BD6503514F4}" dt="2021-10-24T02:25:49.780" v="20" actId="20577"/>
          <ac:spMkLst>
            <pc:docMk/>
            <pc:sldMk cId="1411826935" sldId="315"/>
            <ac:spMk id="663" creationId="{00000000-0000-0000-0000-000000000000}"/>
          </ac:spMkLst>
        </pc:spChg>
        <pc:spChg chg="del">
          <ac:chgData name="Jeft MyNameE" userId="13644341e226c3b2" providerId="Windows Live" clId="Web-{4D776CBB-B10E-4AA0-9305-9BD6503514F4}" dt="2021-10-24T02:29:21.847" v="38"/>
          <ac:spMkLst>
            <pc:docMk/>
            <pc:sldMk cId="1411826935" sldId="315"/>
            <ac:spMk id="664" creationId="{00000000-0000-0000-0000-000000000000}"/>
          </ac:spMkLst>
        </pc:spChg>
        <pc:spChg chg="mod">
          <ac:chgData name="Jeft MyNameE" userId="13644341e226c3b2" providerId="Windows Live" clId="Web-{4D776CBB-B10E-4AA0-9305-9BD6503514F4}" dt="2021-10-24T02:25:19.780" v="10" actId="20577"/>
          <ac:spMkLst>
            <pc:docMk/>
            <pc:sldMk cId="1411826935" sldId="315"/>
            <ac:spMk id="665" creationId="{00000000-0000-0000-0000-000000000000}"/>
          </ac:spMkLst>
        </pc:spChg>
        <pc:spChg chg="del">
          <ac:chgData name="Jeft MyNameE" userId="13644341e226c3b2" providerId="Windows Live" clId="Web-{4D776CBB-B10E-4AA0-9305-9BD6503514F4}" dt="2021-10-24T02:29:10.362" v="34"/>
          <ac:spMkLst>
            <pc:docMk/>
            <pc:sldMk cId="1411826935" sldId="315"/>
            <ac:spMk id="666" creationId="{00000000-0000-0000-0000-000000000000}"/>
          </ac:spMkLst>
        </pc:spChg>
        <pc:spChg chg="mod">
          <ac:chgData name="Jeft MyNameE" userId="13644341e226c3b2" providerId="Windows Live" clId="Web-{4D776CBB-B10E-4AA0-9305-9BD6503514F4}" dt="2021-10-24T02:26:05.749" v="25" actId="20577"/>
          <ac:spMkLst>
            <pc:docMk/>
            <pc:sldMk cId="1411826935" sldId="315"/>
            <ac:spMk id="667" creationId="{00000000-0000-0000-0000-000000000000}"/>
          </ac:spMkLst>
        </pc:spChg>
        <pc:spChg chg="mod">
          <ac:chgData name="Jeft MyNameE" userId="13644341e226c3b2" providerId="Windows Live" clId="Web-{4D776CBB-B10E-4AA0-9305-9BD6503514F4}" dt="2021-10-24T02:41:38.454" v="49" actId="20577"/>
          <ac:spMkLst>
            <pc:docMk/>
            <pc:sldMk cId="1411826935" sldId="315"/>
            <ac:spMk id="668" creationId="{00000000-0000-0000-0000-000000000000}"/>
          </ac:spMkLst>
        </pc:spChg>
        <pc:spChg chg="mod">
          <ac:chgData name="Jeft MyNameE" userId="13644341e226c3b2" providerId="Windows Live" clId="Web-{4D776CBB-B10E-4AA0-9305-9BD6503514F4}" dt="2021-10-24T02:26:54.875" v="32" actId="20577"/>
          <ac:spMkLst>
            <pc:docMk/>
            <pc:sldMk cId="1411826935" sldId="315"/>
            <ac:spMk id="669" creationId="{00000000-0000-0000-0000-000000000000}"/>
          </ac:spMkLst>
        </pc:spChg>
        <pc:spChg chg="del mod">
          <ac:chgData name="Jeft MyNameE" userId="13644341e226c3b2" providerId="Windows Live" clId="Web-{4D776CBB-B10E-4AA0-9305-9BD6503514F4}" dt="2021-10-24T02:29:56.035" v="44"/>
          <ac:spMkLst>
            <pc:docMk/>
            <pc:sldMk cId="1411826935" sldId="315"/>
            <ac:spMk id="670" creationId="{00000000-0000-0000-0000-000000000000}"/>
          </ac:spMkLst>
        </pc:spChg>
        <pc:grpChg chg="del">
          <ac:chgData name="Jeft MyNameE" userId="13644341e226c3b2" providerId="Windows Live" clId="Web-{4D776CBB-B10E-4AA0-9305-9BD6503514F4}" dt="2021-10-24T02:29:08.190" v="33"/>
          <ac:grpSpMkLst>
            <pc:docMk/>
            <pc:sldMk cId="1411826935" sldId="315"/>
            <ac:grpSpMk id="671" creationId="{00000000-0000-0000-0000-000000000000}"/>
          </ac:grpSpMkLst>
        </pc:grpChg>
        <pc:grpChg chg="mod">
          <ac:chgData name="Jeft MyNameE" userId="13644341e226c3b2" providerId="Windows Live" clId="Web-{4D776CBB-B10E-4AA0-9305-9BD6503514F4}" dt="2021-10-24T02:29:43.925" v="41" actId="1076"/>
          <ac:grpSpMkLst>
            <pc:docMk/>
            <pc:sldMk cId="1411826935" sldId="315"/>
            <ac:grpSpMk id="679" creationId="{00000000-0000-0000-0000-000000000000}"/>
          </ac:grpSpMkLst>
        </pc:grpChg>
      </pc:sldChg>
      <pc:sldChg chg="new del">
        <pc:chgData name="Jeft MyNameE" userId="13644341e226c3b2" providerId="Windows Live" clId="Web-{4D776CBB-B10E-4AA0-9305-9BD6503514F4}" dt="2021-10-24T02:24:51.888" v="8"/>
        <pc:sldMkLst>
          <pc:docMk/>
          <pc:sldMk cId="2925809243" sldId="315"/>
        </pc:sldMkLst>
      </pc:sldChg>
    </pc:docChg>
  </pc:docChgLst>
  <pc:docChgLst>
    <pc:chgData name="zack huy" userId="3644d385bf812d06" providerId="LiveId" clId="{976A44E8-1369-4ECF-8D32-437CBFB46BC8}"/>
    <pc:docChg chg="undo redo custSel delSld modSld sldOrd">
      <pc:chgData name="zack huy" userId="3644d385bf812d06" providerId="LiveId" clId="{976A44E8-1369-4ECF-8D32-437CBFB46BC8}" dt="2021-10-24T04:29:45.625" v="962"/>
      <pc:docMkLst>
        <pc:docMk/>
      </pc:docMkLst>
      <pc:sldChg chg="modSp mod">
        <pc:chgData name="zack huy" userId="3644d385bf812d06" providerId="LiveId" clId="{976A44E8-1369-4ECF-8D32-437CBFB46BC8}" dt="2021-10-21T15:48:11.474" v="493" actId="20577"/>
        <pc:sldMkLst>
          <pc:docMk/>
          <pc:sldMk cId="0" sldId="256"/>
        </pc:sldMkLst>
        <pc:spChg chg="mod">
          <ac:chgData name="zack huy" userId="3644d385bf812d06" providerId="LiveId" clId="{976A44E8-1369-4ECF-8D32-437CBFB46BC8}" dt="2021-10-21T15:48:11.474" v="493" actId="20577"/>
          <ac:spMkLst>
            <pc:docMk/>
            <pc:sldMk cId="0" sldId="256"/>
            <ac:spMk id="227" creationId="{00000000-0000-0000-0000-000000000000}"/>
          </ac:spMkLst>
        </pc:spChg>
      </pc:sldChg>
      <pc:sldChg chg="modSp mod">
        <pc:chgData name="zack huy" userId="3644d385bf812d06" providerId="LiveId" clId="{976A44E8-1369-4ECF-8D32-437CBFB46BC8}" dt="2021-10-21T16:19:24.455" v="629" actId="20577"/>
        <pc:sldMkLst>
          <pc:docMk/>
          <pc:sldMk cId="0" sldId="258"/>
        </pc:sldMkLst>
        <pc:spChg chg="mod">
          <ac:chgData name="zack huy" userId="3644d385bf812d06" providerId="LiveId" clId="{976A44E8-1369-4ECF-8D32-437CBFB46BC8}" dt="2021-10-21T15:17:43.815" v="139" actId="20577"/>
          <ac:spMkLst>
            <pc:docMk/>
            <pc:sldMk cId="0" sldId="258"/>
            <ac:spMk id="240" creationId="{00000000-0000-0000-0000-000000000000}"/>
          </ac:spMkLst>
        </pc:spChg>
        <pc:spChg chg="mod">
          <ac:chgData name="zack huy" userId="3644d385bf812d06" providerId="LiveId" clId="{976A44E8-1369-4ECF-8D32-437CBFB46BC8}" dt="2021-10-21T15:19:55.582" v="216" actId="20577"/>
          <ac:spMkLst>
            <pc:docMk/>
            <pc:sldMk cId="0" sldId="258"/>
            <ac:spMk id="245" creationId="{00000000-0000-0000-0000-000000000000}"/>
          </ac:spMkLst>
        </pc:spChg>
        <pc:spChg chg="mod">
          <ac:chgData name="zack huy" userId="3644d385bf812d06" providerId="LiveId" clId="{976A44E8-1369-4ECF-8D32-437CBFB46BC8}" dt="2021-10-21T15:18:33.434" v="166" actId="14100"/>
          <ac:spMkLst>
            <pc:docMk/>
            <pc:sldMk cId="0" sldId="258"/>
            <ac:spMk id="246" creationId="{00000000-0000-0000-0000-000000000000}"/>
          </ac:spMkLst>
        </pc:spChg>
        <pc:spChg chg="mod">
          <ac:chgData name="zack huy" userId="3644d385bf812d06" providerId="LiveId" clId="{976A44E8-1369-4ECF-8D32-437CBFB46BC8}" dt="2021-10-21T16:19:24.455" v="629" actId="20577"/>
          <ac:spMkLst>
            <pc:docMk/>
            <pc:sldMk cId="0" sldId="258"/>
            <ac:spMk id="247" creationId="{00000000-0000-0000-0000-000000000000}"/>
          </ac:spMkLst>
        </pc:spChg>
        <pc:spChg chg="mod">
          <ac:chgData name="zack huy" userId="3644d385bf812d06" providerId="LiveId" clId="{976A44E8-1369-4ECF-8D32-437CBFB46BC8}" dt="2021-10-21T15:19:45.481" v="202" actId="1076"/>
          <ac:spMkLst>
            <pc:docMk/>
            <pc:sldMk cId="0" sldId="258"/>
            <ac:spMk id="248" creationId="{00000000-0000-0000-0000-000000000000}"/>
          </ac:spMkLst>
        </pc:spChg>
        <pc:spChg chg="mod">
          <ac:chgData name="zack huy" userId="3644d385bf812d06" providerId="LiveId" clId="{976A44E8-1369-4ECF-8D32-437CBFB46BC8}" dt="2021-10-21T15:40:30.471" v="388" actId="1076"/>
          <ac:spMkLst>
            <pc:docMk/>
            <pc:sldMk cId="0" sldId="258"/>
            <ac:spMk id="249" creationId="{00000000-0000-0000-0000-000000000000}"/>
          </ac:spMkLst>
        </pc:spChg>
        <pc:spChg chg="mod">
          <ac:chgData name="zack huy" userId="3644d385bf812d06" providerId="LiveId" clId="{976A44E8-1369-4ECF-8D32-437CBFB46BC8}" dt="2021-10-21T15:38:10.789" v="378"/>
          <ac:spMkLst>
            <pc:docMk/>
            <pc:sldMk cId="0" sldId="258"/>
            <ac:spMk id="250" creationId="{00000000-0000-0000-0000-000000000000}"/>
          </ac:spMkLst>
        </pc:spChg>
        <pc:spChg chg="mod">
          <ac:chgData name="zack huy" userId="3644d385bf812d06" providerId="LiveId" clId="{976A44E8-1369-4ECF-8D32-437CBFB46BC8}" dt="2021-10-21T15:14:51.481" v="136" actId="20577"/>
          <ac:spMkLst>
            <pc:docMk/>
            <pc:sldMk cId="0" sldId="258"/>
            <ac:spMk id="251" creationId="{00000000-0000-0000-0000-000000000000}"/>
          </ac:spMkLst>
        </pc:spChg>
        <pc:spChg chg="mod">
          <ac:chgData name="zack huy" userId="3644d385bf812d06" providerId="LiveId" clId="{976A44E8-1369-4ECF-8D32-437CBFB46BC8}" dt="2021-10-21T15:32:43.138" v="375" actId="20577"/>
          <ac:spMkLst>
            <pc:docMk/>
            <pc:sldMk cId="0" sldId="258"/>
            <ac:spMk id="252" creationId="{00000000-0000-0000-0000-000000000000}"/>
          </ac:spMkLst>
        </pc:spChg>
      </pc:sldChg>
      <pc:sldChg chg="addSp delSp modSp mod modAnim">
        <pc:chgData name="zack huy" userId="3644d385bf812d06" providerId="LiveId" clId="{976A44E8-1369-4ECF-8D32-437CBFB46BC8}" dt="2021-10-24T03:33:48.405" v="961"/>
        <pc:sldMkLst>
          <pc:docMk/>
          <pc:sldMk cId="0" sldId="259"/>
        </pc:sldMkLst>
        <pc:spChg chg="add del mod">
          <ac:chgData name="zack huy" userId="3644d385bf812d06" providerId="LiveId" clId="{976A44E8-1369-4ECF-8D32-437CBFB46BC8}" dt="2021-10-21T15:57:33.255" v="507" actId="478"/>
          <ac:spMkLst>
            <pc:docMk/>
            <pc:sldMk cId="0" sldId="259"/>
            <ac:spMk id="6" creationId="{8842D269-262F-48C7-83C0-85766E5085BF}"/>
          </ac:spMkLst>
        </pc:spChg>
        <pc:spChg chg="add mod">
          <ac:chgData name="zack huy" userId="3644d385bf812d06" providerId="LiveId" clId="{976A44E8-1369-4ECF-8D32-437CBFB46BC8}" dt="2021-10-24T03:20:47.801" v="799" actId="1076"/>
          <ac:spMkLst>
            <pc:docMk/>
            <pc:sldMk cId="0" sldId="259"/>
            <ac:spMk id="7" creationId="{99C9A4A8-2F18-4C57-9FCB-33B358DED8F5}"/>
          </ac:spMkLst>
        </pc:spChg>
        <pc:spChg chg="mod">
          <ac:chgData name="zack huy" userId="3644d385bf812d06" providerId="LiveId" clId="{976A44E8-1369-4ECF-8D32-437CBFB46BC8}" dt="2021-10-24T03:20:00.288" v="777" actId="113"/>
          <ac:spMkLst>
            <pc:docMk/>
            <pc:sldMk cId="0" sldId="259"/>
            <ac:spMk id="260" creationId="{00000000-0000-0000-0000-000000000000}"/>
          </ac:spMkLst>
        </pc:spChg>
      </pc:sldChg>
      <pc:sldChg chg="modSp mod ord modAnim modNotes">
        <pc:chgData name="zack huy" userId="3644d385bf812d06" providerId="LiveId" clId="{976A44E8-1369-4ECF-8D32-437CBFB46BC8}" dt="2021-10-24T03:21:10.451" v="803"/>
        <pc:sldMkLst>
          <pc:docMk/>
          <pc:sldMk cId="0" sldId="260"/>
        </pc:sldMkLst>
        <pc:spChg chg="mod">
          <ac:chgData name="zack huy" userId="3644d385bf812d06" providerId="LiveId" clId="{976A44E8-1369-4ECF-8D32-437CBFB46BC8}" dt="2021-10-21T16:18:49.068" v="609" actId="1076"/>
          <ac:spMkLst>
            <pc:docMk/>
            <pc:sldMk cId="0" sldId="260"/>
            <ac:spMk id="266" creationId="{00000000-0000-0000-0000-000000000000}"/>
          </ac:spMkLst>
        </pc:spChg>
        <pc:spChg chg="mod">
          <ac:chgData name="zack huy" userId="3644d385bf812d06" providerId="LiveId" clId="{976A44E8-1369-4ECF-8D32-437CBFB46BC8}" dt="2021-10-21T16:18:57.002" v="611" actId="14100"/>
          <ac:spMkLst>
            <pc:docMk/>
            <pc:sldMk cId="0" sldId="260"/>
            <ac:spMk id="267" creationId="{00000000-0000-0000-0000-000000000000}"/>
          </ac:spMkLst>
        </pc:spChg>
      </pc:sldChg>
      <pc:sldChg chg="addSp delSp modSp del mod ord modNotes">
        <pc:chgData name="zack huy" userId="3644d385bf812d06" providerId="LiveId" clId="{976A44E8-1369-4ECF-8D32-437CBFB46BC8}" dt="2021-10-21T15:57:36.899" v="508" actId="47"/>
        <pc:sldMkLst>
          <pc:docMk/>
          <pc:sldMk cId="0" sldId="261"/>
        </pc:sldMkLst>
        <pc:spChg chg="add del mod">
          <ac:chgData name="zack huy" userId="3644d385bf812d06" providerId="LiveId" clId="{976A44E8-1369-4ECF-8D32-437CBFB46BC8}" dt="2021-10-21T15:42:12.195" v="463" actId="478"/>
          <ac:spMkLst>
            <pc:docMk/>
            <pc:sldMk cId="0" sldId="261"/>
            <ac:spMk id="3" creationId="{CA6E0FB0-2E12-446C-93AE-F282846580CB}"/>
          </ac:spMkLst>
        </pc:spChg>
        <pc:spChg chg="add del mod">
          <ac:chgData name="zack huy" userId="3644d385bf812d06" providerId="LiveId" clId="{976A44E8-1369-4ECF-8D32-437CBFB46BC8}" dt="2021-10-21T15:42:10.404" v="462" actId="478"/>
          <ac:spMkLst>
            <pc:docMk/>
            <pc:sldMk cId="0" sldId="261"/>
            <ac:spMk id="5" creationId="{EA1746DF-971F-4CB4-BB21-82DC93FAEB23}"/>
          </ac:spMkLst>
        </pc:spChg>
        <pc:spChg chg="add del mod">
          <ac:chgData name="zack huy" userId="3644d385bf812d06" providerId="LiveId" clId="{976A44E8-1369-4ECF-8D32-437CBFB46BC8}" dt="2021-10-21T15:42:10.404" v="462" actId="478"/>
          <ac:spMkLst>
            <pc:docMk/>
            <pc:sldMk cId="0" sldId="261"/>
            <ac:spMk id="273" creationId="{00000000-0000-0000-0000-000000000000}"/>
          </ac:spMkLst>
        </pc:spChg>
        <pc:spChg chg="del mod">
          <ac:chgData name="zack huy" userId="3644d385bf812d06" providerId="LiveId" clId="{976A44E8-1369-4ECF-8D32-437CBFB46BC8}" dt="2021-10-21T15:42:06.216" v="460" actId="478"/>
          <ac:spMkLst>
            <pc:docMk/>
            <pc:sldMk cId="0" sldId="261"/>
            <ac:spMk id="274" creationId="{00000000-0000-0000-0000-000000000000}"/>
          </ac:spMkLst>
        </pc:spChg>
      </pc:sldChg>
      <pc:sldChg chg="addSp delSp modSp mod ord modAnim">
        <pc:chgData name="zack huy" userId="3644d385bf812d06" providerId="LiveId" clId="{976A44E8-1369-4ECF-8D32-437CBFB46BC8}" dt="2021-10-24T03:31:47.146" v="930"/>
        <pc:sldMkLst>
          <pc:docMk/>
          <pc:sldMk cId="0" sldId="263"/>
        </pc:sldMkLst>
        <pc:spChg chg="mod">
          <ac:chgData name="zack huy" userId="3644d385bf812d06" providerId="LiveId" clId="{976A44E8-1369-4ECF-8D32-437CBFB46BC8}" dt="2021-10-21T16:01:27.550" v="559"/>
          <ac:spMkLst>
            <pc:docMk/>
            <pc:sldMk cId="0" sldId="263"/>
            <ac:spMk id="19" creationId="{821E2797-2459-4441-9FCB-942B30AA498A}"/>
          </ac:spMkLst>
        </pc:spChg>
        <pc:spChg chg="mod">
          <ac:chgData name="zack huy" userId="3644d385bf812d06" providerId="LiveId" clId="{976A44E8-1369-4ECF-8D32-437CBFB46BC8}" dt="2021-10-21T16:01:27.550" v="559"/>
          <ac:spMkLst>
            <pc:docMk/>
            <pc:sldMk cId="0" sldId="263"/>
            <ac:spMk id="20" creationId="{13706DF9-8B3D-419A-B465-95C6A51CDC7A}"/>
          </ac:spMkLst>
        </pc:spChg>
        <pc:spChg chg="mod">
          <ac:chgData name="zack huy" userId="3644d385bf812d06" providerId="LiveId" clId="{976A44E8-1369-4ECF-8D32-437CBFB46BC8}" dt="2021-10-21T16:01:27.550" v="559"/>
          <ac:spMkLst>
            <pc:docMk/>
            <pc:sldMk cId="0" sldId="263"/>
            <ac:spMk id="21" creationId="{75F5A9F7-0D17-4FDC-AB77-6C8202EE2381}"/>
          </ac:spMkLst>
        </pc:spChg>
        <pc:spChg chg="mod">
          <ac:chgData name="zack huy" userId="3644d385bf812d06" providerId="LiveId" clId="{976A44E8-1369-4ECF-8D32-437CBFB46BC8}" dt="2021-10-21T16:01:27.550" v="559"/>
          <ac:spMkLst>
            <pc:docMk/>
            <pc:sldMk cId="0" sldId="263"/>
            <ac:spMk id="22" creationId="{21DA9155-5A77-4BEA-A6C1-FBDDFAAD363B}"/>
          </ac:spMkLst>
        </pc:spChg>
        <pc:spChg chg="mod">
          <ac:chgData name="zack huy" userId="3644d385bf812d06" providerId="LiveId" clId="{976A44E8-1369-4ECF-8D32-437CBFB46BC8}" dt="2021-10-21T16:01:27.550" v="559"/>
          <ac:spMkLst>
            <pc:docMk/>
            <pc:sldMk cId="0" sldId="263"/>
            <ac:spMk id="23" creationId="{B649C3C3-F6C4-4DF4-9BC7-B5A2EAC95BDA}"/>
          </ac:spMkLst>
        </pc:spChg>
        <pc:spChg chg="mod">
          <ac:chgData name="zack huy" userId="3644d385bf812d06" providerId="LiveId" clId="{976A44E8-1369-4ECF-8D32-437CBFB46BC8}" dt="2021-10-21T16:02:14.661" v="563"/>
          <ac:spMkLst>
            <pc:docMk/>
            <pc:sldMk cId="0" sldId="263"/>
            <ac:spMk id="25" creationId="{79EDB7D8-BBF2-489A-B65B-C78FAAA3E7AE}"/>
          </ac:spMkLst>
        </pc:spChg>
        <pc:spChg chg="mod">
          <ac:chgData name="zack huy" userId="3644d385bf812d06" providerId="LiveId" clId="{976A44E8-1369-4ECF-8D32-437CBFB46BC8}" dt="2021-10-21T16:02:14.661" v="563"/>
          <ac:spMkLst>
            <pc:docMk/>
            <pc:sldMk cId="0" sldId="263"/>
            <ac:spMk id="26" creationId="{37DF0FDD-39FF-4206-A587-E87B50B6D8D3}"/>
          </ac:spMkLst>
        </pc:spChg>
        <pc:spChg chg="mod">
          <ac:chgData name="zack huy" userId="3644d385bf812d06" providerId="LiveId" clId="{976A44E8-1369-4ECF-8D32-437CBFB46BC8}" dt="2021-10-21T16:02:14.661" v="563"/>
          <ac:spMkLst>
            <pc:docMk/>
            <pc:sldMk cId="0" sldId="263"/>
            <ac:spMk id="27" creationId="{E3C59C47-6BF7-440B-A229-E01E4E683ECF}"/>
          </ac:spMkLst>
        </pc:spChg>
        <pc:spChg chg="mod">
          <ac:chgData name="zack huy" userId="3644d385bf812d06" providerId="LiveId" clId="{976A44E8-1369-4ECF-8D32-437CBFB46BC8}" dt="2021-10-21T16:05:17.907" v="603" actId="14100"/>
          <ac:spMkLst>
            <pc:docMk/>
            <pc:sldMk cId="0" sldId="263"/>
            <ac:spMk id="294" creationId="{00000000-0000-0000-0000-000000000000}"/>
          </ac:spMkLst>
        </pc:spChg>
        <pc:spChg chg="mod">
          <ac:chgData name="zack huy" userId="3644d385bf812d06" providerId="LiveId" clId="{976A44E8-1369-4ECF-8D32-437CBFB46BC8}" dt="2021-10-21T16:09:54.207" v="607" actId="113"/>
          <ac:spMkLst>
            <pc:docMk/>
            <pc:sldMk cId="0" sldId="263"/>
            <ac:spMk id="295" creationId="{00000000-0000-0000-0000-000000000000}"/>
          </ac:spMkLst>
        </pc:spChg>
        <pc:spChg chg="mod">
          <ac:chgData name="zack huy" userId="3644d385bf812d06" providerId="LiveId" clId="{976A44E8-1369-4ECF-8D32-437CBFB46BC8}" dt="2021-10-21T16:03:07.879" v="578" actId="20577"/>
          <ac:spMkLst>
            <pc:docMk/>
            <pc:sldMk cId="0" sldId="263"/>
            <ac:spMk id="296" creationId="{00000000-0000-0000-0000-000000000000}"/>
          </ac:spMkLst>
        </pc:spChg>
        <pc:spChg chg="mod">
          <ac:chgData name="zack huy" userId="3644d385bf812d06" providerId="LiveId" clId="{976A44E8-1369-4ECF-8D32-437CBFB46BC8}" dt="2021-10-21T16:00:17.977" v="552" actId="20577"/>
          <ac:spMkLst>
            <pc:docMk/>
            <pc:sldMk cId="0" sldId="263"/>
            <ac:spMk id="298" creationId="{00000000-0000-0000-0000-000000000000}"/>
          </ac:spMkLst>
        </pc:spChg>
        <pc:spChg chg="mod">
          <ac:chgData name="zack huy" userId="3644d385bf812d06" providerId="LiveId" clId="{976A44E8-1369-4ECF-8D32-437CBFB46BC8}" dt="2021-10-21T16:00:31.812" v="558" actId="20577"/>
          <ac:spMkLst>
            <pc:docMk/>
            <pc:sldMk cId="0" sldId="263"/>
            <ac:spMk id="299" creationId="{00000000-0000-0000-0000-000000000000}"/>
          </ac:spMkLst>
        </pc:spChg>
        <pc:grpChg chg="add mod">
          <ac:chgData name="zack huy" userId="3644d385bf812d06" providerId="LiveId" clId="{976A44E8-1369-4ECF-8D32-437CBFB46BC8}" dt="2021-10-21T16:01:33.113" v="562" actId="1076"/>
          <ac:grpSpMkLst>
            <pc:docMk/>
            <pc:sldMk cId="0" sldId="263"/>
            <ac:grpSpMk id="18" creationId="{57886D67-D211-4AAA-90C9-BEE20633C2A7}"/>
          </ac:grpSpMkLst>
        </pc:grpChg>
        <pc:grpChg chg="add mod">
          <ac:chgData name="zack huy" userId="3644d385bf812d06" providerId="LiveId" clId="{976A44E8-1369-4ECF-8D32-437CBFB46BC8}" dt="2021-10-21T16:02:19.748" v="566" actId="1076"/>
          <ac:grpSpMkLst>
            <pc:docMk/>
            <pc:sldMk cId="0" sldId="263"/>
            <ac:grpSpMk id="24" creationId="{D2BE90D7-8637-4B18-941D-CDD9B51BEFC3}"/>
          </ac:grpSpMkLst>
        </pc:grpChg>
        <pc:grpChg chg="del">
          <ac:chgData name="zack huy" userId="3644d385bf812d06" providerId="LiveId" clId="{976A44E8-1369-4ECF-8D32-437CBFB46BC8}" dt="2021-10-21T16:01:30.441" v="561" actId="478"/>
          <ac:grpSpMkLst>
            <pc:docMk/>
            <pc:sldMk cId="0" sldId="263"/>
            <ac:grpSpMk id="300" creationId="{00000000-0000-0000-0000-000000000000}"/>
          </ac:grpSpMkLst>
        </pc:grpChg>
        <pc:grpChg chg="del">
          <ac:chgData name="zack huy" userId="3644d385bf812d06" providerId="LiveId" clId="{976A44E8-1369-4ECF-8D32-437CBFB46BC8}" dt="2021-10-21T16:02:17.097" v="565" actId="478"/>
          <ac:grpSpMkLst>
            <pc:docMk/>
            <pc:sldMk cId="0" sldId="263"/>
            <ac:grpSpMk id="304" creationId="{00000000-0000-0000-0000-000000000000}"/>
          </ac:grpSpMkLst>
        </pc:grpChg>
        <pc:picChg chg="mod">
          <ac:chgData name="zack huy" userId="3644d385bf812d06" providerId="LiveId" clId="{976A44E8-1369-4ECF-8D32-437CBFB46BC8}" dt="2021-10-21T16:02:42.761" v="567" actId="1076"/>
          <ac:picMkLst>
            <pc:docMk/>
            <pc:sldMk cId="0" sldId="263"/>
            <ac:picMk id="297" creationId="{00000000-0000-0000-0000-000000000000}"/>
          </ac:picMkLst>
        </pc:picChg>
        <pc:picChg chg="mod">
          <ac:chgData name="zack huy" userId="3644d385bf812d06" providerId="LiveId" clId="{976A44E8-1369-4ECF-8D32-437CBFB46BC8}" dt="2021-10-21T16:02:56.725" v="571" actId="14100"/>
          <ac:picMkLst>
            <pc:docMk/>
            <pc:sldMk cId="0" sldId="263"/>
            <ac:picMk id="303" creationId="{00000000-0000-0000-0000-000000000000}"/>
          </ac:picMkLst>
        </pc:picChg>
      </pc:sldChg>
      <pc:sldChg chg="addSp delSp modSp mod modAnim">
        <pc:chgData name="zack huy" userId="3644d385bf812d06" providerId="LiveId" clId="{976A44E8-1369-4ECF-8D32-437CBFB46BC8}" dt="2021-10-24T04:29:45.625" v="962"/>
        <pc:sldMkLst>
          <pc:docMk/>
          <pc:sldMk cId="0" sldId="281"/>
        </pc:sldMkLst>
        <pc:spChg chg="mod">
          <ac:chgData name="zack huy" userId="3644d385bf812d06" providerId="LiveId" clId="{976A44E8-1369-4ECF-8D32-437CBFB46BC8}" dt="2021-10-24T03:07:04.332" v="630"/>
          <ac:spMkLst>
            <pc:docMk/>
            <pc:sldMk cId="0" sldId="281"/>
            <ac:spMk id="22" creationId="{B7F5DD9B-E85E-4BE0-9BE5-97DCF120A225}"/>
          </ac:spMkLst>
        </pc:spChg>
        <pc:spChg chg="mod">
          <ac:chgData name="zack huy" userId="3644d385bf812d06" providerId="LiveId" clId="{976A44E8-1369-4ECF-8D32-437CBFB46BC8}" dt="2021-10-24T03:07:04.332" v="630"/>
          <ac:spMkLst>
            <pc:docMk/>
            <pc:sldMk cId="0" sldId="281"/>
            <ac:spMk id="23" creationId="{D2658656-E828-4299-9B9B-7F737E363C3A}"/>
          </ac:spMkLst>
        </pc:spChg>
        <pc:spChg chg="mod">
          <ac:chgData name="zack huy" userId="3644d385bf812d06" providerId="LiveId" clId="{976A44E8-1369-4ECF-8D32-437CBFB46BC8}" dt="2021-10-24T03:07:04.332" v="630"/>
          <ac:spMkLst>
            <pc:docMk/>
            <pc:sldMk cId="0" sldId="281"/>
            <ac:spMk id="24" creationId="{55E90D59-C316-483E-AD51-8581D3244CD6}"/>
          </ac:spMkLst>
        </pc:spChg>
        <pc:spChg chg="mod">
          <ac:chgData name="zack huy" userId="3644d385bf812d06" providerId="LiveId" clId="{976A44E8-1369-4ECF-8D32-437CBFB46BC8}" dt="2021-10-24T03:07:04.332" v="630"/>
          <ac:spMkLst>
            <pc:docMk/>
            <pc:sldMk cId="0" sldId="281"/>
            <ac:spMk id="25" creationId="{18FE3B5C-2253-45CD-ADD3-043E32EDD924}"/>
          </ac:spMkLst>
        </pc:spChg>
        <pc:spChg chg="mod">
          <ac:chgData name="zack huy" userId="3644d385bf812d06" providerId="LiveId" clId="{976A44E8-1369-4ECF-8D32-437CBFB46BC8}" dt="2021-10-24T03:07:04.332" v="630"/>
          <ac:spMkLst>
            <pc:docMk/>
            <pc:sldMk cId="0" sldId="281"/>
            <ac:spMk id="26" creationId="{FF3EECC0-D56D-43DD-8E1A-486CB605B510}"/>
          </ac:spMkLst>
        </pc:spChg>
        <pc:spChg chg="mod">
          <ac:chgData name="zack huy" userId="3644d385bf812d06" providerId="LiveId" clId="{976A44E8-1369-4ECF-8D32-437CBFB46BC8}" dt="2021-10-24T03:26:59.256" v="877"/>
          <ac:spMkLst>
            <pc:docMk/>
            <pc:sldMk cId="0" sldId="281"/>
            <ac:spMk id="28" creationId="{7FF777C7-9025-488E-B5F8-E8C1158E8AFF}"/>
          </ac:spMkLst>
        </pc:spChg>
        <pc:spChg chg="mod">
          <ac:chgData name="zack huy" userId="3644d385bf812d06" providerId="LiveId" clId="{976A44E8-1369-4ECF-8D32-437CBFB46BC8}" dt="2021-10-24T03:26:59.256" v="877"/>
          <ac:spMkLst>
            <pc:docMk/>
            <pc:sldMk cId="0" sldId="281"/>
            <ac:spMk id="29" creationId="{81235DB4-2A1A-49D8-B199-60F0AB25BDD4}"/>
          </ac:spMkLst>
        </pc:spChg>
        <pc:spChg chg="add mod">
          <ac:chgData name="zack huy" userId="3644d385bf812d06" providerId="LiveId" clId="{976A44E8-1369-4ECF-8D32-437CBFB46BC8}" dt="2021-10-24T03:27:19.385" v="880" actId="1076"/>
          <ac:spMkLst>
            <pc:docMk/>
            <pc:sldMk cId="0" sldId="281"/>
            <ac:spMk id="30" creationId="{D72A5F25-1D75-49C3-BEF8-E7979233F35B}"/>
          </ac:spMkLst>
        </pc:spChg>
        <pc:spChg chg="mod">
          <ac:chgData name="zack huy" userId="3644d385bf812d06" providerId="LiveId" clId="{976A44E8-1369-4ECF-8D32-437CBFB46BC8}" dt="2021-10-24T03:07:57.838" v="640" actId="1076"/>
          <ac:spMkLst>
            <pc:docMk/>
            <pc:sldMk cId="0" sldId="281"/>
            <ac:spMk id="968" creationId="{00000000-0000-0000-0000-000000000000}"/>
          </ac:spMkLst>
        </pc:spChg>
        <pc:spChg chg="mod">
          <ac:chgData name="zack huy" userId="3644d385bf812d06" providerId="LiveId" clId="{976A44E8-1369-4ECF-8D32-437CBFB46BC8}" dt="2021-10-24T03:25:37.788" v="865" actId="1076"/>
          <ac:spMkLst>
            <pc:docMk/>
            <pc:sldMk cId="0" sldId="281"/>
            <ac:spMk id="969" creationId="{00000000-0000-0000-0000-000000000000}"/>
          </ac:spMkLst>
        </pc:spChg>
        <pc:spChg chg="del">
          <ac:chgData name="zack huy" userId="3644d385bf812d06" providerId="LiveId" clId="{976A44E8-1369-4ECF-8D32-437CBFB46BC8}" dt="2021-10-24T03:07:42.588" v="639" actId="478"/>
          <ac:spMkLst>
            <pc:docMk/>
            <pc:sldMk cId="0" sldId="281"/>
            <ac:spMk id="975" creationId="{00000000-0000-0000-0000-000000000000}"/>
          </ac:spMkLst>
        </pc:spChg>
        <pc:spChg chg="mod">
          <ac:chgData name="zack huy" userId="3644d385bf812d06" providerId="LiveId" clId="{976A44E8-1369-4ECF-8D32-437CBFB46BC8}" dt="2021-10-24T03:25:25.499" v="864" actId="1076"/>
          <ac:spMkLst>
            <pc:docMk/>
            <pc:sldMk cId="0" sldId="281"/>
            <ac:spMk id="976" creationId="{00000000-0000-0000-0000-000000000000}"/>
          </ac:spMkLst>
        </pc:spChg>
        <pc:spChg chg="del">
          <ac:chgData name="zack huy" userId="3644d385bf812d06" providerId="LiveId" clId="{976A44E8-1369-4ECF-8D32-437CBFB46BC8}" dt="2021-10-24T03:25:16.749" v="863" actId="478"/>
          <ac:spMkLst>
            <pc:docMk/>
            <pc:sldMk cId="0" sldId="281"/>
            <ac:spMk id="977" creationId="{00000000-0000-0000-0000-000000000000}"/>
          </ac:spMkLst>
        </pc:spChg>
        <pc:spChg chg="mod">
          <ac:chgData name="zack huy" userId="3644d385bf812d06" providerId="LiveId" clId="{976A44E8-1369-4ECF-8D32-437CBFB46BC8}" dt="2021-10-24T03:21:51.416" v="807" actId="255"/>
          <ac:spMkLst>
            <pc:docMk/>
            <pc:sldMk cId="0" sldId="281"/>
            <ac:spMk id="978" creationId="{00000000-0000-0000-0000-000000000000}"/>
          </ac:spMkLst>
        </pc:spChg>
        <pc:spChg chg="mod">
          <ac:chgData name="zack huy" userId="3644d385bf812d06" providerId="LiveId" clId="{976A44E8-1369-4ECF-8D32-437CBFB46BC8}" dt="2021-10-24T03:22:11.009" v="812" actId="113"/>
          <ac:spMkLst>
            <pc:docMk/>
            <pc:sldMk cId="0" sldId="281"/>
            <ac:spMk id="979" creationId="{00000000-0000-0000-0000-000000000000}"/>
          </ac:spMkLst>
        </pc:spChg>
        <pc:spChg chg="mod">
          <ac:chgData name="zack huy" userId="3644d385bf812d06" providerId="LiveId" clId="{976A44E8-1369-4ECF-8D32-437CBFB46BC8}" dt="2021-10-24T03:26:36.295" v="874" actId="1076"/>
          <ac:spMkLst>
            <pc:docMk/>
            <pc:sldMk cId="0" sldId="281"/>
            <ac:spMk id="981" creationId="{00000000-0000-0000-0000-000000000000}"/>
          </ac:spMkLst>
        </pc:spChg>
        <pc:spChg chg="mod">
          <ac:chgData name="zack huy" userId="3644d385bf812d06" providerId="LiveId" clId="{976A44E8-1369-4ECF-8D32-437CBFB46BC8}" dt="2021-10-24T03:21:56.707" v="808" actId="255"/>
          <ac:spMkLst>
            <pc:docMk/>
            <pc:sldMk cId="0" sldId="281"/>
            <ac:spMk id="982" creationId="{00000000-0000-0000-0000-000000000000}"/>
          </ac:spMkLst>
        </pc:spChg>
        <pc:spChg chg="mod">
          <ac:chgData name="zack huy" userId="3644d385bf812d06" providerId="LiveId" clId="{976A44E8-1369-4ECF-8D32-437CBFB46BC8}" dt="2021-10-24T03:26:27.771" v="873" actId="1076"/>
          <ac:spMkLst>
            <pc:docMk/>
            <pc:sldMk cId="0" sldId="281"/>
            <ac:spMk id="983" creationId="{00000000-0000-0000-0000-000000000000}"/>
          </ac:spMkLst>
        </pc:spChg>
        <pc:grpChg chg="add mod">
          <ac:chgData name="zack huy" userId="3644d385bf812d06" providerId="LiveId" clId="{976A44E8-1369-4ECF-8D32-437CBFB46BC8}" dt="2021-10-24T03:25:45.084" v="866" actId="1076"/>
          <ac:grpSpMkLst>
            <pc:docMk/>
            <pc:sldMk cId="0" sldId="281"/>
            <ac:grpSpMk id="21" creationId="{B8A866F3-68A4-4D71-88E2-09AF9F9984DB}"/>
          </ac:grpSpMkLst>
        </pc:grpChg>
        <pc:grpChg chg="add mod">
          <ac:chgData name="zack huy" userId="3644d385bf812d06" providerId="LiveId" clId="{976A44E8-1369-4ECF-8D32-437CBFB46BC8}" dt="2021-10-24T03:27:03.897" v="878" actId="1076"/>
          <ac:grpSpMkLst>
            <pc:docMk/>
            <pc:sldMk cId="0" sldId="281"/>
            <ac:grpSpMk id="27" creationId="{947F9908-7045-41DA-8E23-9CDA3AD1C57E}"/>
          </ac:grpSpMkLst>
        </pc:grpChg>
        <pc:grpChg chg="del mod">
          <ac:chgData name="zack huy" userId="3644d385bf812d06" providerId="LiveId" clId="{976A44E8-1369-4ECF-8D32-437CBFB46BC8}" dt="2021-10-24T03:07:20.152" v="636" actId="478"/>
          <ac:grpSpMkLst>
            <pc:docMk/>
            <pc:sldMk cId="0" sldId="281"/>
            <ac:grpSpMk id="970" creationId="{00000000-0000-0000-0000-000000000000}"/>
          </ac:grpSpMkLst>
        </pc:grpChg>
        <pc:picChg chg="mod">
          <ac:chgData name="zack huy" userId="3644d385bf812d06" providerId="LiveId" clId="{976A44E8-1369-4ECF-8D32-437CBFB46BC8}" dt="2021-10-24T03:26:06.608" v="870" actId="1038"/>
          <ac:picMkLst>
            <pc:docMk/>
            <pc:sldMk cId="0" sldId="281"/>
            <ac:picMk id="966" creationId="{00000000-0000-0000-0000-000000000000}"/>
          </ac:picMkLst>
        </pc:picChg>
        <pc:picChg chg="mod">
          <ac:chgData name="zack huy" userId="3644d385bf812d06" providerId="LiveId" clId="{976A44E8-1369-4ECF-8D32-437CBFB46BC8}" dt="2021-10-24T03:26:08.162" v="871" actId="1038"/>
          <ac:picMkLst>
            <pc:docMk/>
            <pc:sldMk cId="0" sldId="281"/>
            <ac:picMk id="967" creationId="{00000000-0000-0000-0000-000000000000}"/>
          </ac:picMkLst>
        </pc:picChg>
        <pc:picChg chg="mod">
          <ac:chgData name="zack huy" userId="3644d385bf812d06" providerId="LiveId" clId="{976A44E8-1369-4ECF-8D32-437CBFB46BC8}" dt="2021-10-24T03:26:03.806" v="869" actId="1038"/>
          <ac:picMkLst>
            <pc:docMk/>
            <pc:sldMk cId="0" sldId="281"/>
            <ac:picMk id="974" creationId="{00000000-0000-0000-0000-000000000000}"/>
          </ac:picMkLst>
        </pc:picChg>
      </pc:sldChg>
      <pc:sldChg chg="modSp mod">
        <pc:chgData name="zack huy" userId="3644d385bf812d06" providerId="LiveId" clId="{976A44E8-1369-4ECF-8D32-437CBFB46BC8}" dt="2021-10-24T03:26:52.374" v="876" actId="1076"/>
        <pc:sldMkLst>
          <pc:docMk/>
          <pc:sldMk cId="0" sldId="304"/>
        </pc:sldMkLst>
        <pc:grpChg chg="mod">
          <ac:chgData name="zack huy" userId="3644d385bf812d06" providerId="LiveId" clId="{976A44E8-1369-4ECF-8D32-437CBFB46BC8}" dt="2021-10-24T03:26:52.374" v="876" actId="1076"/>
          <ac:grpSpMkLst>
            <pc:docMk/>
            <pc:sldMk cId="0" sldId="304"/>
            <ac:grpSpMk id="8283" creationId="{00000000-0000-0000-0000-000000000000}"/>
          </ac:grpSpMkLst>
        </pc:grpChg>
      </pc:sldChg>
      <pc:sldMasterChg chg="delSldLayout">
        <pc:chgData name="zack huy" userId="3644d385bf812d06" providerId="LiveId" clId="{976A44E8-1369-4ECF-8D32-437CBFB46BC8}" dt="2021-10-21T15:57:36.899" v="508" actId="47"/>
        <pc:sldMasterMkLst>
          <pc:docMk/>
          <pc:sldMasterMk cId="0" sldId="2147483681"/>
        </pc:sldMasterMkLst>
        <pc:sldLayoutChg chg="del">
          <pc:chgData name="zack huy" userId="3644d385bf812d06" providerId="LiveId" clId="{976A44E8-1369-4ECF-8D32-437CBFB46BC8}" dt="2021-10-21T15:57:36.899" v="508" actId="47"/>
          <pc:sldLayoutMkLst>
            <pc:docMk/>
            <pc:sldMasterMk cId="0" sldId="2147483681"/>
            <pc:sldLayoutMk cId="0" sldId="2147483649"/>
          </pc:sldLayoutMkLst>
        </pc:sldLayoutChg>
      </pc:sldMasterChg>
    </pc:docChg>
  </pc:docChgLst>
  <pc:docChgLst>
    <pc:chgData name="Jeft MyNameE" userId="13644341e226c3b2" providerId="Windows Live" clId="Web-{55A19E3D-CCCE-4CA3-905A-B8A8C27B878B}"/>
    <pc:docChg chg="addSld delSld modSld sldOrd">
      <pc:chgData name="Jeft MyNameE" userId="13644341e226c3b2" providerId="Windows Live" clId="Web-{55A19E3D-CCCE-4CA3-905A-B8A8C27B878B}" dt="2021-10-22T08:10:40.692" v="497" actId="20577"/>
      <pc:docMkLst>
        <pc:docMk/>
      </pc:docMkLst>
      <pc:sldChg chg="addSp delSp modSp">
        <pc:chgData name="Jeft MyNameE" userId="13644341e226c3b2" providerId="Windows Live" clId="Web-{55A19E3D-CCCE-4CA3-905A-B8A8C27B878B}" dt="2021-10-22T07:11:11.474" v="68" actId="1076"/>
        <pc:sldMkLst>
          <pc:docMk/>
          <pc:sldMk cId="0" sldId="258"/>
        </pc:sldMkLst>
        <pc:spChg chg="add del mod">
          <ac:chgData name="Jeft MyNameE" userId="13644341e226c3b2" providerId="Windows Live" clId="Web-{55A19E3D-CCCE-4CA3-905A-B8A8C27B878B}" dt="2021-10-22T07:07:32.876" v="13"/>
          <ac:spMkLst>
            <pc:docMk/>
            <pc:sldMk cId="0" sldId="258"/>
            <ac:spMk id="3" creationId="{C31DD49F-F32E-42DB-A638-5D88CC2261EA}"/>
          </ac:spMkLst>
        </pc:spChg>
        <pc:spChg chg="add del mod">
          <ac:chgData name="Jeft MyNameE" userId="13644341e226c3b2" providerId="Windows Live" clId="Web-{55A19E3D-CCCE-4CA3-905A-B8A8C27B878B}" dt="2021-10-22T07:07:28.876" v="12"/>
          <ac:spMkLst>
            <pc:docMk/>
            <pc:sldMk cId="0" sldId="258"/>
            <ac:spMk id="5" creationId="{214B7190-E036-4006-9276-7D666EAA220B}"/>
          </ac:spMkLst>
        </pc:spChg>
        <pc:spChg chg="add del mod">
          <ac:chgData name="Jeft MyNameE" userId="13644341e226c3b2" providerId="Windows Live" clId="Web-{55A19E3D-CCCE-4CA3-905A-B8A8C27B878B}" dt="2021-10-22T07:08:21.064" v="25"/>
          <ac:spMkLst>
            <pc:docMk/>
            <pc:sldMk cId="0" sldId="258"/>
            <ac:spMk id="7" creationId="{B2E44C54-68C8-48A9-8E56-8D45A48F76FA}"/>
          </ac:spMkLst>
        </pc:spChg>
        <pc:spChg chg="add del mod">
          <ac:chgData name="Jeft MyNameE" userId="13644341e226c3b2" providerId="Windows Live" clId="Web-{55A19E3D-CCCE-4CA3-905A-B8A8C27B878B}" dt="2021-10-22T07:09:53.957" v="53"/>
          <ac:spMkLst>
            <pc:docMk/>
            <pc:sldMk cId="0" sldId="258"/>
            <ac:spMk id="9" creationId="{2FC2019B-88E6-4153-8A9E-31A69D33BA2A}"/>
          </ac:spMkLst>
        </pc:spChg>
        <pc:spChg chg="add del mod">
          <ac:chgData name="Jeft MyNameE" userId="13644341e226c3b2" providerId="Windows Live" clId="Web-{55A19E3D-CCCE-4CA3-905A-B8A8C27B878B}" dt="2021-10-22T07:09:49.082" v="52"/>
          <ac:spMkLst>
            <pc:docMk/>
            <pc:sldMk cId="0" sldId="258"/>
            <ac:spMk id="11" creationId="{7746D9DD-AA64-4D1A-8D00-06E4B22034B9}"/>
          </ac:spMkLst>
        </pc:spChg>
        <pc:spChg chg="add del mod">
          <ac:chgData name="Jeft MyNameE" userId="13644341e226c3b2" providerId="Windows Live" clId="Web-{55A19E3D-CCCE-4CA3-905A-B8A8C27B878B}" dt="2021-10-22T07:09:39.957" v="50"/>
          <ac:spMkLst>
            <pc:docMk/>
            <pc:sldMk cId="0" sldId="258"/>
            <ac:spMk id="241" creationId="{00000000-0000-0000-0000-000000000000}"/>
          </ac:spMkLst>
        </pc:spChg>
        <pc:spChg chg="mod">
          <ac:chgData name="Jeft MyNameE" userId="13644341e226c3b2" providerId="Windows Live" clId="Web-{55A19E3D-CCCE-4CA3-905A-B8A8C27B878B}" dt="2021-10-22T07:10:24.473" v="59" actId="1076"/>
          <ac:spMkLst>
            <pc:docMk/>
            <pc:sldMk cId="0" sldId="258"/>
            <ac:spMk id="242" creationId="{00000000-0000-0000-0000-000000000000}"/>
          </ac:spMkLst>
        </pc:spChg>
        <pc:spChg chg="mod">
          <ac:chgData name="Jeft MyNameE" userId="13644341e226c3b2" providerId="Windows Live" clId="Web-{55A19E3D-CCCE-4CA3-905A-B8A8C27B878B}" dt="2021-10-22T07:10:39.895" v="62" actId="1076"/>
          <ac:spMkLst>
            <pc:docMk/>
            <pc:sldMk cId="0" sldId="258"/>
            <ac:spMk id="243" creationId="{00000000-0000-0000-0000-000000000000}"/>
          </ac:spMkLst>
        </pc:spChg>
        <pc:spChg chg="mod">
          <ac:chgData name="Jeft MyNameE" userId="13644341e226c3b2" providerId="Windows Live" clId="Web-{55A19E3D-CCCE-4CA3-905A-B8A8C27B878B}" dt="2021-10-22T07:10:57.677" v="65" actId="1076"/>
          <ac:spMkLst>
            <pc:docMk/>
            <pc:sldMk cId="0" sldId="258"/>
            <ac:spMk id="244" creationId="{00000000-0000-0000-0000-000000000000}"/>
          </ac:spMkLst>
        </pc:spChg>
        <pc:spChg chg="mod">
          <ac:chgData name="Jeft MyNameE" userId="13644341e226c3b2" providerId="Windows Live" clId="Web-{55A19E3D-CCCE-4CA3-905A-B8A8C27B878B}" dt="2021-10-22T07:11:11.474" v="68" actId="1076"/>
          <ac:spMkLst>
            <pc:docMk/>
            <pc:sldMk cId="0" sldId="258"/>
            <ac:spMk id="245" creationId="{00000000-0000-0000-0000-000000000000}"/>
          </ac:spMkLst>
        </pc:spChg>
        <pc:spChg chg="mod">
          <ac:chgData name="Jeft MyNameE" userId="13644341e226c3b2" providerId="Windows Live" clId="Web-{55A19E3D-CCCE-4CA3-905A-B8A8C27B878B}" dt="2021-10-22T07:10:43.911" v="63" actId="1076"/>
          <ac:spMkLst>
            <pc:docMk/>
            <pc:sldMk cId="0" sldId="258"/>
            <ac:spMk id="246" creationId="{00000000-0000-0000-0000-000000000000}"/>
          </ac:spMkLst>
        </pc:spChg>
        <pc:spChg chg="mod">
          <ac:chgData name="Jeft MyNameE" userId="13644341e226c3b2" providerId="Windows Live" clId="Web-{55A19E3D-CCCE-4CA3-905A-B8A8C27B878B}" dt="2021-10-22T07:10:29.348" v="60" actId="1076"/>
          <ac:spMkLst>
            <pc:docMk/>
            <pc:sldMk cId="0" sldId="258"/>
            <ac:spMk id="247" creationId="{00000000-0000-0000-0000-000000000000}"/>
          </ac:spMkLst>
        </pc:spChg>
        <pc:spChg chg="add del mod">
          <ac:chgData name="Jeft MyNameE" userId="13644341e226c3b2" providerId="Windows Live" clId="Web-{55A19E3D-CCCE-4CA3-905A-B8A8C27B878B}" dt="2021-10-22T07:09:36.035" v="49"/>
          <ac:spMkLst>
            <pc:docMk/>
            <pc:sldMk cId="0" sldId="258"/>
            <ac:spMk id="248" creationId="{00000000-0000-0000-0000-000000000000}"/>
          </ac:spMkLst>
        </pc:spChg>
        <pc:spChg chg="del mod">
          <ac:chgData name="Jeft MyNameE" userId="13644341e226c3b2" providerId="Windows Live" clId="Web-{55A19E3D-CCCE-4CA3-905A-B8A8C27B878B}" dt="2021-10-22T07:09:34.644" v="48"/>
          <ac:spMkLst>
            <pc:docMk/>
            <pc:sldMk cId="0" sldId="258"/>
            <ac:spMk id="249" creationId="{00000000-0000-0000-0000-000000000000}"/>
          </ac:spMkLst>
        </pc:spChg>
        <pc:spChg chg="mod">
          <ac:chgData name="Jeft MyNameE" userId="13644341e226c3b2" providerId="Windows Live" clId="Web-{55A19E3D-CCCE-4CA3-905A-B8A8C27B878B}" dt="2021-10-22T07:11:07.130" v="67" actId="1076"/>
          <ac:spMkLst>
            <pc:docMk/>
            <pc:sldMk cId="0" sldId="258"/>
            <ac:spMk id="250" creationId="{00000000-0000-0000-0000-000000000000}"/>
          </ac:spMkLst>
        </pc:spChg>
        <pc:spChg chg="mod">
          <ac:chgData name="Jeft MyNameE" userId="13644341e226c3b2" providerId="Windows Live" clId="Web-{55A19E3D-CCCE-4CA3-905A-B8A8C27B878B}" dt="2021-10-22T07:10:35.848" v="61" actId="1076"/>
          <ac:spMkLst>
            <pc:docMk/>
            <pc:sldMk cId="0" sldId="258"/>
            <ac:spMk id="251" creationId="{00000000-0000-0000-0000-000000000000}"/>
          </ac:spMkLst>
        </pc:spChg>
        <pc:spChg chg="mod">
          <ac:chgData name="Jeft MyNameE" userId="13644341e226c3b2" providerId="Windows Live" clId="Web-{55A19E3D-CCCE-4CA3-905A-B8A8C27B878B}" dt="2021-10-22T07:10:52.192" v="64" actId="1076"/>
          <ac:spMkLst>
            <pc:docMk/>
            <pc:sldMk cId="0" sldId="258"/>
            <ac:spMk id="252" creationId="{00000000-0000-0000-0000-000000000000}"/>
          </ac:spMkLst>
        </pc:spChg>
      </pc:sldChg>
      <pc:sldChg chg="addSp delSp">
        <pc:chgData name="Jeft MyNameE" userId="13644341e226c3b2" providerId="Windows Live" clId="Web-{55A19E3D-CCCE-4CA3-905A-B8A8C27B878B}" dt="2021-10-22T07:15:40.855" v="70"/>
        <pc:sldMkLst>
          <pc:docMk/>
          <pc:sldMk cId="0" sldId="266"/>
        </pc:sldMkLst>
        <pc:picChg chg="add del">
          <ac:chgData name="Jeft MyNameE" userId="13644341e226c3b2" providerId="Windows Live" clId="Web-{55A19E3D-CCCE-4CA3-905A-B8A8C27B878B}" dt="2021-10-22T07:15:40.855" v="70"/>
          <ac:picMkLst>
            <pc:docMk/>
            <pc:sldMk cId="0" sldId="266"/>
            <ac:picMk id="335" creationId="{00000000-0000-0000-0000-000000000000}"/>
          </ac:picMkLst>
        </pc:picChg>
      </pc:sldChg>
      <pc:sldChg chg="addSp delSp modSp del mod setBg modClrScheme modShow chgLayout">
        <pc:chgData name="Jeft MyNameE" userId="13644341e226c3b2" providerId="Windows Live" clId="Web-{55A19E3D-CCCE-4CA3-905A-B8A8C27B878B}" dt="2021-10-22T08:04:23.387" v="457"/>
        <pc:sldMkLst>
          <pc:docMk/>
          <pc:sldMk cId="0" sldId="271"/>
        </pc:sldMkLst>
        <pc:spChg chg="add del mod ord">
          <ac:chgData name="Jeft MyNameE" userId="13644341e226c3b2" providerId="Windows Live" clId="Web-{55A19E3D-CCCE-4CA3-905A-B8A8C27B878B}" dt="2021-10-22T07:58:20.847" v="411"/>
          <ac:spMkLst>
            <pc:docMk/>
            <pc:sldMk cId="0" sldId="271"/>
            <ac:spMk id="5" creationId="{C23389B8-EF67-4B4C-9EE4-E9BBAFEBBDE6}"/>
          </ac:spMkLst>
        </pc:spChg>
        <pc:spChg chg="add mod ord">
          <ac:chgData name="Jeft MyNameE" userId="13644341e226c3b2" providerId="Windows Live" clId="Web-{55A19E3D-CCCE-4CA3-905A-B8A8C27B878B}" dt="2021-10-22T07:59:20.739" v="423" actId="14100"/>
          <ac:spMkLst>
            <pc:docMk/>
            <pc:sldMk cId="0" sldId="271"/>
            <ac:spMk id="7" creationId="{476C47CA-78A5-408A-8AA3-D39A5A812B84}"/>
          </ac:spMkLst>
        </pc:spChg>
        <pc:spChg chg="add mod ord">
          <ac:chgData name="Jeft MyNameE" userId="13644341e226c3b2" providerId="Windows Live" clId="Web-{55A19E3D-CCCE-4CA3-905A-B8A8C27B878B}" dt="2021-10-22T08:02:39.806" v="454" actId="20577"/>
          <ac:spMkLst>
            <pc:docMk/>
            <pc:sldMk cId="0" sldId="271"/>
            <ac:spMk id="8" creationId="{C5037103-06D2-48A2-9064-3D265D6980C5}"/>
          </ac:spMkLst>
        </pc:spChg>
        <pc:spChg chg="del">
          <ac:chgData name="Jeft MyNameE" userId="13644341e226c3b2" providerId="Windows Live" clId="Web-{55A19E3D-CCCE-4CA3-905A-B8A8C27B878B}" dt="2021-10-22T07:42:38.062" v="184"/>
          <ac:spMkLst>
            <pc:docMk/>
            <pc:sldMk cId="0" sldId="271"/>
            <ac:spMk id="424" creationId="{00000000-0000-0000-0000-000000000000}"/>
          </ac:spMkLst>
        </pc:spChg>
        <pc:spChg chg="del mod ord">
          <ac:chgData name="Jeft MyNameE" userId="13644341e226c3b2" providerId="Windows Live" clId="Web-{55A19E3D-CCCE-4CA3-905A-B8A8C27B878B}" dt="2021-10-22T07:52:57.231" v="352"/>
          <ac:spMkLst>
            <pc:docMk/>
            <pc:sldMk cId="0" sldId="271"/>
            <ac:spMk id="426" creationId="{00000000-0000-0000-0000-000000000000}"/>
          </ac:spMkLst>
        </pc:spChg>
        <pc:spChg chg="del">
          <ac:chgData name="Jeft MyNameE" userId="13644341e226c3b2" providerId="Windows Live" clId="Web-{55A19E3D-CCCE-4CA3-905A-B8A8C27B878B}" dt="2021-10-22T07:32:51.190" v="151"/>
          <ac:spMkLst>
            <pc:docMk/>
            <pc:sldMk cId="0" sldId="271"/>
            <ac:spMk id="427" creationId="{00000000-0000-0000-0000-000000000000}"/>
          </ac:spMkLst>
        </pc:spChg>
        <pc:spChg chg="del">
          <ac:chgData name="Jeft MyNameE" userId="13644341e226c3b2" providerId="Windows Live" clId="Web-{55A19E3D-CCCE-4CA3-905A-B8A8C27B878B}" dt="2021-10-22T07:32:55.455" v="152"/>
          <ac:spMkLst>
            <pc:docMk/>
            <pc:sldMk cId="0" sldId="271"/>
            <ac:spMk id="428" creationId="{00000000-0000-0000-0000-000000000000}"/>
          </ac:spMkLst>
        </pc:spChg>
        <pc:spChg chg="del">
          <ac:chgData name="Jeft MyNameE" userId="13644341e226c3b2" providerId="Windows Live" clId="Web-{55A19E3D-CCCE-4CA3-905A-B8A8C27B878B}" dt="2021-10-22T07:32:58.643" v="153"/>
          <ac:spMkLst>
            <pc:docMk/>
            <pc:sldMk cId="0" sldId="271"/>
            <ac:spMk id="429" creationId="{00000000-0000-0000-0000-000000000000}"/>
          </ac:spMkLst>
        </pc:spChg>
        <pc:spChg chg="del topLvl">
          <ac:chgData name="Jeft MyNameE" userId="13644341e226c3b2" providerId="Windows Live" clId="Web-{55A19E3D-CCCE-4CA3-905A-B8A8C27B878B}" dt="2021-10-22T07:32:33.549" v="147"/>
          <ac:spMkLst>
            <pc:docMk/>
            <pc:sldMk cId="0" sldId="271"/>
            <ac:spMk id="431" creationId="{00000000-0000-0000-0000-000000000000}"/>
          </ac:spMkLst>
        </pc:spChg>
        <pc:spChg chg="del topLvl">
          <ac:chgData name="Jeft MyNameE" userId="13644341e226c3b2" providerId="Windows Live" clId="Web-{55A19E3D-CCCE-4CA3-905A-B8A8C27B878B}" dt="2021-10-22T07:32:29.345" v="146"/>
          <ac:spMkLst>
            <pc:docMk/>
            <pc:sldMk cId="0" sldId="271"/>
            <ac:spMk id="432" creationId="{00000000-0000-0000-0000-000000000000}"/>
          </ac:spMkLst>
        </pc:spChg>
        <pc:spChg chg="del mod">
          <ac:chgData name="Jeft MyNameE" userId="13644341e226c3b2" providerId="Windows Live" clId="Web-{55A19E3D-CCCE-4CA3-905A-B8A8C27B878B}" dt="2021-10-22T07:32:43.236" v="149"/>
          <ac:spMkLst>
            <pc:docMk/>
            <pc:sldMk cId="0" sldId="271"/>
            <ac:spMk id="434" creationId="{00000000-0000-0000-0000-000000000000}"/>
          </ac:spMkLst>
        </pc:spChg>
        <pc:spChg chg="mod">
          <ac:chgData name="Jeft MyNameE" userId="13644341e226c3b2" providerId="Windows Live" clId="Web-{55A19E3D-CCCE-4CA3-905A-B8A8C27B878B}" dt="2021-10-22T07:32:13.782" v="142" actId="20577"/>
          <ac:spMkLst>
            <pc:docMk/>
            <pc:sldMk cId="0" sldId="271"/>
            <ac:spMk id="441" creationId="{00000000-0000-0000-0000-000000000000}"/>
          </ac:spMkLst>
        </pc:spChg>
        <pc:grpChg chg="del">
          <ac:chgData name="Jeft MyNameE" userId="13644341e226c3b2" providerId="Windows Live" clId="Web-{55A19E3D-CCCE-4CA3-905A-B8A8C27B878B}" dt="2021-10-22T07:32:29.345" v="146"/>
          <ac:grpSpMkLst>
            <pc:docMk/>
            <pc:sldMk cId="0" sldId="271"/>
            <ac:grpSpMk id="430" creationId="{00000000-0000-0000-0000-000000000000}"/>
          </ac:grpSpMkLst>
        </pc:grpChg>
        <pc:grpChg chg="del">
          <ac:chgData name="Jeft MyNameE" userId="13644341e226c3b2" providerId="Windows Live" clId="Web-{55A19E3D-CCCE-4CA3-905A-B8A8C27B878B}" dt="2021-10-22T07:32:46.689" v="150"/>
          <ac:grpSpMkLst>
            <pc:docMk/>
            <pc:sldMk cId="0" sldId="271"/>
            <ac:grpSpMk id="433" creationId="{00000000-0000-0000-0000-000000000000}"/>
          </ac:grpSpMkLst>
        </pc:grpChg>
        <pc:grpChg chg="del">
          <ac:chgData name="Jeft MyNameE" userId="13644341e226c3b2" providerId="Windows Live" clId="Web-{55A19E3D-CCCE-4CA3-905A-B8A8C27B878B}" dt="2021-10-22T07:32:24.689" v="145"/>
          <ac:grpSpMkLst>
            <pc:docMk/>
            <pc:sldMk cId="0" sldId="271"/>
            <ac:grpSpMk id="439" creationId="{00000000-0000-0000-0000-000000000000}"/>
          </ac:grpSpMkLst>
        </pc:grpChg>
        <pc:graphicFrameChg chg="del mod modGraphic">
          <ac:chgData name="Jeft MyNameE" userId="13644341e226c3b2" providerId="Windows Live" clId="Web-{55A19E3D-CCCE-4CA3-905A-B8A8C27B878B}" dt="2021-10-22T07:54:55.937" v="370"/>
          <ac:graphicFrameMkLst>
            <pc:docMk/>
            <pc:sldMk cId="0" sldId="271"/>
            <ac:graphicFrameMk id="425" creationId="{00000000-0000-0000-0000-000000000000}"/>
          </ac:graphicFrameMkLst>
        </pc:graphicFrameChg>
        <pc:picChg chg="add mod">
          <ac:chgData name="Jeft MyNameE" userId="13644341e226c3b2" providerId="Windows Live" clId="Web-{55A19E3D-CCCE-4CA3-905A-B8A8C27B878B}" dt="2021-10-22T07:40:52.981" v="163" actId="1076"/>
          <ac:picMkLst>
            <pc:docMk/>
            <pc:sldMk cId="0" sldId="271"/>
            <ac:picMk id="2" creationId="{8CB65FBB-D4EF-4F38-8F50-F2CA257BB56D}"/>
          </ac:picMkLst>
        </pc:picChg>
        <pc:picChg chg="add mod">
          <ac:chgData name="Jeft MyNameE" userId="13644341e226c3b2" providerId="Windows Live" clId="Web-{55A19E3D-CCCE-4CA3-905A-B8A8C27B878B}" dt="2021-10-22T07:41:00.403" v="165" actId="1076"/>
          <ac:picMkLst>
            <pc:docMk/>
            <pc:sldMk cId="0" sldId="271"/>
            <ac:picMk id="3" creationId="{CE3AEEB6-569C-45A6-A181-E387C23596BC}"/>
          </ac:picMkLst>
        </pc:picChg>
        <pc:picChg chg="add mod">
          <ac:chgData name="Jeft MyNameE" userId="13644341e226c3b2" providerId="Windows Live" clId="Web-{55A19E3D-CCCE-4CA3-905A-B8A8C27B878B}" dt="2021-10-22T07:41:08.341" v="167" actId="1076"/>
          <ac:picMkLst>
            <pc:docMk/>
            <pc:sldMk cId="0" sldId="271"/>
            <ac:picMk id="4" creationId="{07C436A3-B2AA-4089-A36A-887959E5631D}"/>
          </ac:picMkLst>
        </pc:picChg>
      </pc:sldChg>
      <pc:sldChg chg="modSp">
        <pc:chgData name="Jeft MyNameE" userId="13644341e226c3b2" providerId="Windows Live" clId="Web-{55A19E3D-CCCE-4CA3-905A-B8A8C27B878B}" dt="2021-10-22T07:25:43.618" v="103" actId="20577"/>
        <pc:sldMkLst>
          <pc:docMk/>
          <pc:sldMk cId="0" sldId="273"/>
        </pc:sldMkLst>
        <pc:spChg chg="mod">
          <ac:chgData name="Jeft MyNameE" userId="13644341e226c3b2" providerId="Windows Live" clId="Web-{55A19E3D-CCCE-4CA3-905A-B8A8C27B878B}" dt="2021-10-22T07:23:52.022" v="87" actId="14100"/>
          <ac:spMkLst>
            <pc:docMk/>
            <pc:sldMk cId="0" sldId="273"/>
            <ac:spMk id="469" creationId="{00000000-0000-0000-0000-000000000000}"/>
          </ac:spMkLst>
        </pc:spChg>
        <pc:spChg chg="mod">
          <ac:chgData name="Jeft MyNameE" userId="13644341e226c3b2" providerId="Windows Live" clId="Web-{55A19E3D-CCCE-4CA3-905A-B8A8C27B878B}" dt="2021-10-22T07:25:43.618" v="103" actId="20577"/>
          <ac:spMkLst>
            <pc:docMk/>
            <pc:sldMk cId="0" sldId="273"/>
            <ac:spMk id="470" creationId="{00000000-0000-0000-0000-000000000000}"/>
          </ac:spMkLst>
        </pc:spChg>
      </pc:sldChg>
      <pc:sldChg chg="modSp mod modShow">
        <pc:chgData name="Jeft MyNameE" userId="13644341e226c3b2" providerId="Windows Live" clId="Web-{55A19E3D-CCCE-4CA3-905A-B8A8C27B878B}" dt="2021-10-22T07:33:02.643" v="154"/>
        <pc:sldMkLst>
          <pc:docMk/>
          <pc:sldMk cId="0" sldId="304"/>
        </pc:sldMkLst>
        <pc:spChg chg="mod">
          <ac:chgData name="Jeft MyNameE" userId="13644341e226c3b2" providerId="Windows Live" clId="Web-{55A19E3D-CCCE-4CA3-905A-B8A8C27B878B}" dt="2021-10-22T07:31:08.828" v="137" actId="1076"/>
          <ac:spMkLst>
            <pc:docMk/>
            <pc:sldMk cId="0" sldId="304"/>
            <ac:spMk id="8179" creationId="{00000000-0000-0000-0000-000000000000}"/>
          </ac:spMkLst>
        </pc:spChg>
      </pc:sldChg>
      <pc:sldChg chg="addSp modSp new del ord">
        <pc:chgData name="Jeft MyNameE" userId="13644341e226c3b2" providerId="Windows Live" clId="Web-{55A19E3D-CCCE-4CA3-905A-B8A8C27B878B}" dt="2021-10-22T08:06:34.311" v="470"/>
        <pc:sldMkLst>
          <pc:docMk/>
          <pc:sldMk cId="96363771" sldId="306"/>
        </pc:sldMkLst>
        <pc:spChg chg="mod">
          <ac:chgData name="Jeft MyNameE" userId="13644341e226c3b2" providerId="Windows Live" clId="Web-{55A19E3D-CCCE-4CA3-905A-B8A8C27B878B}" dt="2021-10-22T08:04:35.949" v="462" actId="1076"/>
          <ac:spMkLst>
            <pc:docMk/>
            <pc:sldMk cId="96363771" sldId="306"/>
            <ac:spMk id="2" creationId="{F0B4B6DA-F0DC-4B0F-9D03-7A5E2313B4F2}"/>
          </ac:spMkLst>
        </pc:spChg>
        <pc:spChg chg="mod">
          <ac:chgData name="Jeft MyNameE" userId="13644341e226c3b2" providerId="Windows Live" clId="Web-{55A19E3D-CCCE-4CA3-905A-B8A8C27B878B}" dt="2021-10-22T08:04:44.106" v="463" actId="1076"/>
          <ac:spMkLst>
            <pc:docMk/>
            <pc:sldMk cId="96363771" sldId="306"/>
            <ac:spMk id="3" creationId="{0C866282-2108-43FA-B20B-913218774192}"/>
          </ac:spMkLst>
        </pc:spChg>
        <pc:spChg chg="mod">
          <ac:chgData name="Jeft MyNameE" userId="13644341e226c3b2" providerId="Windows Live" clId="Web-{55A19E3D-CCCE-4CA3-905A-B8A8C27B878B}" dt="2021-10-22T08:04:51.340" v="464" actId="1076"/>
          <ac:spMkLst>
            <pc:docMk/>
            <pc:sldMk cId="96363771" sldId="306"/>
            <ac:spMk id="4" creationId="{4D6AE423-D5E2-480E-853C-3E95868CA7D6}"/>
          </ac:spMkLst>
        </pc:spChg>
        <pc:spChg chg="mod">
          <ac:chgData name="Jeft MyNameE" userId="13644341e226c3b2" providerId="Windows Live" clId="Web-{55A19E3D-CCCE-4CA3-905A-B8A8C27B878B}" dt="2021-10-22T08:04:35.871" v="461" actId="20577"/>
          <ac:spMkLst>
            <pc:docMk/>
            <pc:sldMk cId="96363771" sldId="306"/>
            <ac:spMk id="5" creationId="{0C14D23B-5A61-4088-A8C3-22E2477CB8CC}"/>
          </ac:spMkLst>
        </pc:spChg>
        <pc:picChg chg="add mod">
          <ac:chgData name="Jeft MyNameE" userId="13644341e226c3b2" providerId="Windows Live" clId="Web-{55A19E3D-CCCE-4CA3-905A-B8A8C27B878B}" dt="2021-10-22T08:06:06.482" v="467" actId="1076"/>
          <ac:picMkLst>
            <pc:docMk/>
            <pc:sldMk cId="96363771" sldId="306"/>
            <ac:picMk id="9" creationId="{615ACA2A-4522-4E44-98BF-460C555F585F}"/>
          </ac:picMkLst>
        </pc:picChg>
      </pc:sldChg>
      <pc:sldChg chg="delSp modSp add del ord replId">
        <pc:chgData name="Jeft MyNameE" userId="13644341e226c3b2" providerId="Windows Live" clId="Web-{55A19E3D-CCCE-4CA3-905A-B8A8C27B878B}" dt="2021-10-22T08:08:00.579" v="490"/>
        <pc:sldMkLst>
          <pc:docMk/>
          <pc:sldMk cId="3351915085" sldId="307"/>
        </pc:sldMkLst>
        <pc:spChg chg="mod">
          <ac:chgData name="Jeft MyNameE" userId="13644341e226c3b2" providerId="Windows Live" clId="Web-{55A19E3D-CCCE-4CA3-905A-B8A8C27B878B}" dt="2021-10-22T08:06:51.874" v="477" actId="20577"/>
          <ac:spMkLst>
            <pc:docMk/>
            <pc:sldMk cId="3351915085" sldId="307"/>
            <ac:spMk id="337" creationId="{00000000-0000-0000-0000-000000000000}"/>
          </ac:spMkLst>
        </pc:spChg>
        <pc:picChg chg="del">
          <ac:chgData name="Jeft MyNameE" userId="13644341e226c3b2" providerId="Windows Live" clId="Web-{55A19E3D-CCCE-4CA3-905A-B8A8C27B878B}" dt="2021-10-22T08:06:51.952" v="478"/>
          <ac:picMkLst>
            <pc:docMk/>
            <pc:sldMk cId="3351915085" sldId="307"/>
            <ac:picMk id="8" creationId="{0EDED3B3-AC2A-4CCE-9E0F-8E27C20C164B}"/>
          </ac:picMkLst>
        </pc:picChg>
      </pc:sldChg>
      <pc:sldChg chg="add del replId">
        <pc:chgData name="Jeft MyNameE" userId="13644341e226c3b2" providerId="Windows Live" clId="Web-{55A19E3D-CCCE-4CA3-905A-B8A8C27B878B}" dt="2021-10-22T08:08:04.173" v="491"/>
        <pc:sldMkLst>
          <pc:docMk/>
          <pc:sldMk cId="30784692" sldId="308"/>
        </pc:sldMkLst>
      </pc:sldChg>
      <pc:sldChg chg="addSp delSp modSp add replId">
        <pc:chgData name="Jeft MyNameE" userId="13644341e226c3b2" providerId="Windows Live" clId="Web-{55A19E3D-CCCE-4CA3-905A-B8A8C27B878B}" dt="2021-10-22T08:10:40.692" v="497" actId="20577"/>
        <pc:sldMkLst>
          <pc:docMk/>
          <pc:sldMk cId="272902200" sldId="309"/>
        </pc:sldMkLst>
        <pc:spChg chg="mod">
          <ac:chgData name="Jeft MyNameE" userId="13644341e226c3b2" providerId="Windows Live" clId="Web-{55A19E3D-CCCE-4CA3-905A-B8A8C27B878B}" dt="2021-10-22T08:10:40.692" v="497" actId="20577"/>
          <ac:spMkLst>
            <pc:docMk/>
            <pc:sldMk cId="272902200" sldId="309"/>
            <ac:spMk id="344" creationId="{00000000-0000-0000-0000-000000000000}"/>
          </ac:spMkLst>
        </pc:spChg>
        <pc:picChg chg="add del mod">
          <ac:chgData name="Jeft MyNameE" userId="13644341e226c3b2" providerId="Windows Live" clId="Web-{55A19E3D-CCCE-4CA3-905A-B8A8C27B878B}" dt="2021-10-22T08:07:31.219" v="486"/>
          <ac:picMkLst>
            <pc:docMk/>
            <pc:sldMk cId="272902200" sldId="309"/>
            <ac:picMk id="2" creationId="{530F54C5-27E3-45FB-B6F5-2B1941EEBC4D}"/>
          </ac:picMkLst>
        </pc:picChg>
        <pc:picChg chg="add mod">
          <ac:chgData name="Jeft MyNameE" userId="13644341e226c3b2" providerId="Windows Live" clId="Web-{55A19E3D-CCCE-4CA3-905A-B8A8C27B878B}" dt="2021-10-22T08:10:25.801" v="494" actId="1076"/>
          <ac:picMkLst>
            <pc:docMk/>
            <pc:sldMk cId="272902200" sldId="309"/>
            <ac:picMk id="3" creationId="{2379CBCD-A8B9-4A1C-BC78-DF0E98DA08BC}"/>
          </ac:picMkLst>
        </pc:picChg>
        <pc:picChg chg="del">
          <ac:chgData name="Jeft MyNameE" userId="13644341e226c3b2" providerId="Windows Live" clId="Web-{55A19E3D-CCCE-4CA3-905A-B8A8C27B878B}" dt="2021-10-22T08:07:35.891" v="487"/>
          <ac:picMkLst>
            <pc:docMk/>
            <pc:sldMk cId="272902200" sldId="309"/>
            <ac:picMk id="10" creationId="{B2B6AD66-468C-454D-A3DB-797839F3B272}"/>
          </ac:picMkLst>
        </pc:picChg>
        <pc:picChg chg="del">
          <ac:chgData name="Jeft MyNameE" userId="13644341e226c3b2" providerId="Windows Live" clId="Web-{55A19E3D-CCCE-4CA3-905A-B8A8C27B878B}" dt="2021-10-22T08:07:35.969" v="488"/>
          <ac:picMkLst>
            <pc:docMk/>
            <pc:sldMk cId="272902200" sldId="309"/>
            <ac:picMk id="12" creationId="{43DD8B0A-4789-4696-967B-4FC64D4414E4}"/>
          </ac:picMkLst>
        </pc:picChg>
      </pc:sldChg>
    </pc:docChg>
  </pc:docChgLst>
  <pc:docChgLst>
    <pc:chgData name="zack huy" userId="3644d385bf812d06" providerId="Windows Live" clId="Web-{7AD7C4A3-B1DB-4263-BD3B-FE268D36BF2C}"/>
    <pc:docChg chg="modSld">
      <pc:chgData name="zack huy" userId="3644d385bf812d06" providerId="Windows Live" clId="Web-{7AD7C4A3-B1DB-4263-BD3B-FE268D36BF2C}" dt="2021-10-22T08:26:38.199" v="90" actId="1076"/>
      <pc:docMkLst>
        <pc:docMk/>
      </pc:docMkLst>
      <pc:sldChg chg="modSp">
        <pc:chgData name="zack huy" userId="3644d385bf812d06" providerId="Windows Live" clId="Web-{7AD7C4A3-B1DB-4263-BD3B-FE268D36BF2C}" dt="2021-10-22T08:02:25.092" v="86" actId="1076"/>
        <pc:sldMkLst>
          <pc:docMk/>
          <pc:sldMk cId="0" sldId="258"/>
        </pc:sldMkLst>
        <pc:spChg chg="mod">
          <ac:chgData name="zack huy" userId="3644d385bf812d06" providerId="Windows Live" clId="Web-{7AD7C4A3-B1DB-4263-BD3B-FE268D36BF2C}" dt="2021-10-22T08:02:25.092" v="86" actId="1076"/>
          <ac:spMkLst>
            <pc:docMk/>
            <pc:sldMk cId="0" sldId="258"/>
            <ac:spMk id="242" creationId="{00000000-0000-0000-0000-000000000000}"/>
          </ac:spMkLst>
        </pc:spChg>
      </pc:sldChg>
      <pc:sldChg chg="modSp">
        <pc:chgData name="zack huy" userId="3644d385bf812d06" providerId="Windows Live" clId="Web-{7AD7C4A3-B1DB-4263-BD3B-FE268D36BF2C}" dt="2021-10-22T08:09:20.479" v="88" actId="14100"/>
        <pc:sldMkLst>
          <pc:docMk/>
          <pc:sldMk cId="0" sldId="260"/>
        </pc:sldMkLst>
        <pc:spChg chg="mod">
          <ac:chgData name="zack huy" userId="3644d385bf812d06" providerId="Windows Live" clId="Web-{7AD7C4A3-B1DB-4263-BD3B-FE268D36BF2C}" dt="2021-10-22T08:09:20.479" v="88" actId="14100"/>
          <ac:spMkLst>
            <pc:docMk/>
            <pc:sldMk cId="0" sldId="260"/>
            <ac:spMk id="266" creationId="{00000000-0000-0000-0000-000000000000}"/>
          </ac:spMkLst>
        </pc:spChg>
        <pc:spChg chg="mod">
          <ac:chgData name="zack huy" userId="3644d385bf812d06" providerId="Windows Live" clId="Web-{7AD7C4A3-B1DB-4263-BD3B-FE268D36BF2C}" dt="2021-10-22T07:59:53.587" v="85" actId="1076"/>
          <ac:spMkLst>
            <pc:docMk/>
            <pc:sldMk cId="0" sldId="260"/>
            <ac:spMk id="267" creationId="{00000000-0000-0000-0000-000000000000}"/>
          </ac:spMkLst>
        </pc:spChg>
      </pc:sldChg>
      <pc:sldChg chg="modSp">
        <pc:chgData name="zack huy" userId="3644d385bf812d06" providerId="Windows Live" clId="Web-{7AD7C4A3-B1DB-4263-BD3B-FE268D36BF2C}" dt="2021-10-22T08:08:46.103" v="87" actId="14100"/>
        <pc:sldMkLst>
          <pc:docMk/>
          <pc:sldMk cId="0" sldId="266"/>
        </pc:sldMkLst>
        <pc:picChg chg="mod">
          <ac:chgData name="zack huy" userId="3644d385bf812d06" providerId="Windows Live" clId="Web-{7AD7C4A3-B1DB-4263-BD3B-FE268D36BF2C}" dt="2021-10-22T08:08:46.103" v="87" actId="14100"/>
          <ac:picMkLst>
            <pc:docMk/>
            <pc:sldMk cId="0" sldId="266"/>
            <ac:picMk id="8" creationId="{0EDED3B3-AC2A-4CCE-9E0F-8E27C20C164B}"/>
          </ac:picMkLst>
        </pc:picChg>
      </pc:sldChg>
      <pc:sldChg chg="modSp">
        <pc:chgData name="zack huy" userId="3644d385bf812d06" providerId="Windows Live" clId="Web-{7AD7C4A3-B1DB-4263-BD3B-FE268D36BF2C}" dt="2021-10-22T08:26:38.199" v="90" actId="1076"/>
        <pc:sldMkLst>
          <pc:docMk/>
          <pc:sldMk cId="0" sldId="281"/>
        </pc:sldMkLst>
        <pc:spChg chg="mod">
          <ac:chgData name="zack huy" userId="3644d385bf812d06" providerId="Windows Live" clId="Web-{7AD7C4A3-B1DB-4263-BD3B-FE268D36BF2C}" dt="2021-10-22T07:54:11.671" v="61" actId="1076"/>
          <ac:spMkLst>
            <pc:docMk/>
            <pc:sldMk cId="0" sldId="281"/>
            <ac:spMk id="978" creationId="{00000000-0000-0000-0000-000000000000}"/>
          </ac:spMkLst>
        </pc:spChg>
        <pc:spChg chg="mod">
          <ac:chgData name="zack huy" userId="3644d385bf812d06" providerId="Windows Live" clId="Web-{7AD7C4A3-B1DB-4263-BD3B-FE268D36BF2C}" dt="2021-10-22T07:38:41.409" v="58" actId="1076"/>
          <ac:spMkLst>
            <pc:docMk/>
            <pc:sldMk cId="0" sldId="281"/>
            <ac:spMk id="979" creationId="{00000000-0000-0000-0000-000000000000}"/>
          </ac:spMkLst>
        </pc:spChg>
        <pc:spChg chg="mod">
          <ac:chgData name="zack huy" userId="3644d385bf812d06" providerId="Windows Live" clId="Web-{7AD7C4A3-B1DB-4263-BD3B-FE268D36BF2C}" dt="2021-10-22T07:54:56.438" v="74" actId="20577"/>
          <ac:spMkLst>
            <pc:docMk/>
            <pc:sldMk cId="0" sldId="281"/>
            <ac:spMk id="980" creationId="{00000000-0000-0000-0000-000000000000}"/>
          </ac:spMkLst>
        </pc:spChg>
        <pc:spChg chg="mod">
          <ac:chgData name="zack huy" userId="3644d385bf812d06" providerId="Windows Live" clId="Web-{7AD7C4A3-B1DB-4263-BD3B-FE268D36BF2C}" dt="2021-10-22T08:26:38.199" v="90" actId="1076"/>
          <ac:spMkLst>
            <pc:docMk/>
            <pc:sldMk cId="0" sldId="281"/>
            <ac:spMk id="981" creationId="{00000000-0000-0000-0000-000000000000}"/>
          </ac:spMkLst>
        </pc:spChg>
        <pc:spChg chg="mod">
          <ac:chgData name="zack huy" userId="3644d385bf812d06" providerId="Windows Live" clId="Web-{7AD7C4A3-B1DB-4263-BD3B-FE268D36BF2C}" dt="2021-10-22T07:54:22.749" v="63" actId="1076"/>
          <ac:spMkLst>
            <pc:docMk/>
            <pc:sldMk cId="0" sldId="281"/>
            <ac:spMk id="982" creationId="{00000000-0000-0000-0000-000000000000}"/>
          </ac:spMkLst>
        </pc:spChg>
        <pc:spChg chg="mod">
          <ac:chgData name="zack huy" userId="3644d385bf812d06" providerId="Windows Live" clId="Web-{7AD7C4A3-B1DB-4263-BD3B-FE268D36BF2C}" dt="2021-10-22T07:38:30.596" v="55" actId="1076"/>
          <ac:spMkLst>
            <pc:docMk/>
            <pc:sldMk cId="0" sldId="281"/>
            <ac:spMk id="983" creationId="{00000000-0000-0000-0000-000000000000}"/>
          </ac:spMkLst>
        </pc:spChg>
      </pc:sldChg>
    </pc:docChg>
  </pc:docChgLst>
  <pc:docChgLst>
    <pc:chgData name="Jeft MyNameE" userId="13644341e226c3b2" providerId="Windows Live" clId="Web-{37EEEF74-C74A-4BCD-B260-9C550CD9702C}"/>
    <pc:docChg chg="addSld modSld sldOrd">
      <pc:chgData name="Jeft MyNameE" userId="13644341e226c3b2" providerId="Windows Live" clId="Web-{37EEEF74-C74A-4BCD-B260-9C550CD9702C}" dt="2021-10-22T08:40:10.132" v="164" actId="20577"/>
      <pc:docMkLst>
        <pc:docMk/>
      </pc:docMkLst>
      <pc:sldChg chg="ord">
        <pc:chgData name="Jeft MyNameE" userId="13644341e226c3b2" providerId="Windows Live" clId="Web-{37EEEF74-C74A-4BCD-B260-9C550CD9702C}" dt="2021-10-22T08:17:13.908" v="15"/>
        <pc:sldMkLst>
          <pc:docMk/>
          <pc:sldMk cId="0" sldId="273"/>
        </pc:sldMkLst>
      </pc:sldChg>
      <pc:sldChg chg="addSp modSp">
        <pc:chgData name="Jeft MyNameE" userId="13644341e226c3b2" providerId="Windows Live" clId="Web-{37EEEF74-C74A-4BCD-B260-9C550CD9702C}" dt="2021-10-22T08:27:37.996" v="76" actId="1076"/>
        <pc:sldMkLst>
          <pc:docMk/>
          <pc:sldMk cId="272902200" sldId="309"/>
        </pc:sldMkLst>
        <pc:spChg chg="ord">
          <ac:chgData name="Jeft MyNameE" userId="13644341e226c3b2" providerId="Windows Live" clId="Web-{37EEEF74-C74A-4BCD-B260-9C550CD9702C}" dt="2021-10-22T08:14:13.780" v="8"/>
          <ac:spMkLst>
            <pc:docMk/>
            <pc:sldMk cId="272902200" sldId="309"/>
            <ac:spMk id="332" creationId="{00000000-0000-0000-0000-000000000000}"/>
          </ac:spMkLst>
        </pc:spChg>
        <pc:spChg chg="mod">
          <ac:chgData name="Jeft MyNameE" userId="13644341e226c3b2" providerId="Windows Live" clId="Web-{37EEEF74-C74A-4BCD-B260-9C550CD9702C}" dt="2021-10-22T08:27:37.996" v="76" actId="1076"/>
          <ac:spMkLst>
            <pc:docMk/>
            <pc:sldMk cId="272902200" sldId="309"/>
            <ac:spMk id="337" creationId="{00000000-0000-0000-0000-000000000000}"/>
          </ac:spMkLst>
        </pc:spChg>
        <pc:spChg chg="mod">
          <ac:chgData name="Jeft MyNameE" userId="13644341e226c3b2" providerId="Windows Live" clId="Web-{37EEEF74-C74A-4BCD-B260-9C550CD9702C}" dt="2021-10-22T08:12:23.466" v="4" actId="1076"/>
          <ac:spMkLst>
            <pc:docMk/>
            <pc:sldMk cId="272902200" sldId="309"/>
            <ac:spMk id="345" creationId="{00000000-0000-0000-0000-000000000000}"/>
          </ac:spMkLst>
        </pc:spChg>
        <pc:spChg chg="mod">
          <ac:chgData name="Jeft MyNameE" userId="13644341e226c3b2" providerId="Windows Live" clId="Web-{37EEEF74-C74A-4BCD-B260-9C550CD9702C}" dt="2021-10-22T08:16:36.642" v="14" actId="1076"/>
          <ac:spMkLst>
            <pc:docMk/>
            <pc:sldMk cId="272902200" sldId="309"/>
            <ac:spMk id="346" creationId="{00000000-0000-0000-0000-000000000000}"/>
          </ac:spMkLst>
        </pc:spChg>
        <pc:picChg chg="add mod">
          <ac:chgData name="Jeft MyNameE" userId="13644341e226c3b2" providerId="Windows Live" clId="Web-{37EEEF74-C74A-4BCD-B260-9C550CD9702C}" dt="2021-10-22T08:13:47.373" v="7" actId="1076"/>
          <ac:picMkLst>
            <pc:docMk/>
            <pc:sldMk cId="272902200" sldId="309"/>
            <ac:picMk id="2" creationId="{5E62150E-14E6-4561-BD2F-79B72A4F1DF3}"/>
          </ac:picMkLst>
        </pc:picChg>
        <pc:picChg chg="add mod">
          <ac:chgData name="Jeft MyNameE" userId="13644341e226c3b2" providerId="Windows Live" clId="Web-{37EEEF74-C74A-4BCD-B260-9C550CD9702C}" dt="2021-10-22T08:16:25.298" v="13" actId="1076"/>
          <ac:picMkLst>
            <pc:docMk/>
            <pc:sldMk cId="272902200" sldId="309"/>
            <ac:picMk id="4" creationId="{A4FBA3A7-9770-4646-9355-C0089EC851FD}"/>
          </ac:picMkLst>
        </pc:picChg>
      </pc:sldChg>
      <pc:sldChg chg="delSp modSp add ord replId">
        <pc:chgData name="Jeft MyNameE" userId="13644341e226c3b2" providerId="Windows Live" clId="Web-{37EEEF74-C74A-4BCD-B260-9C550CD9702C}" dt="2021-10-22T08:19:20.035" v="34" actId="20577"/>
        <pc:sldMkLst>
          <pc:docMk/>
          <pc:sldMk cId="3625739852" sldId="310"/>
        </pc:sldMkLst>
        <pc:spChg chg="mod">
          <ac:chgData name="Jeft MyNameE" userId="13644341e226c3b2" providerId="Windows Live" clId="Web-{37EEEF74-C74A-4BCD-B260-9C550CD9702C}" dt="2021-10-22T08:18:56.800" v="28" actId="20577"/>
          <ac:spMkLst>
            <pc:docMk/>
            <pc:sldMk cId="3625739852" sldId="310"/>
            <ac:spMk id="408" creationId="{00000000-0000-0000-0000-000000000000}"/>
          </ac:spMkLst>
        </pc:spChg>
        <pc:spChg chg="del mod">
          <ac:chgData name="Jeft MyNameE" userId="13644341e226c3b2" providerId="Windows Live" clId="Web-{37EEEF74-C74A-4BCD-B260-9C550CD9702C}" dt="2021-10-22T08:18:12.643" v="24"/>
          <ac:spMkLst>
            <pc:docMk/>
            <pc:sldMk cId="3625739852" sldId="310"/>
            <ac:spMk id="418" creationId="{00000000-0000-0000-0000-000000000000}"/>
          </ac:spMkLst>
        </pc:spChg>
        <pc:spChg chg="mod">
          <ac:chgData name="Jeft MyNameE" userId="13644341e226c3b2" providerId="Windows Live" clId="Web-{37EEEF74-C74A-4BCD-B260-9C550CD9702C}" dt="2021-10-22T08:19:20.035" v="34" actId="20577"/>
          <ac:spMkLst>
            <pc:docMk/>
            <pc:sldMk cId="3625739852" sldId="310"/>
            <ac:spMk id="419" creationId="{00000000-0000-0000-0000-000000000000}"/>
          </ac:spMkLst>
        </pc:spChg>
        <pc:grpChg chg="del">
          <ac:chgData name="Jeft MyNameE" userId="13644341e226c3b2" providerId="Windows Live" clId="Web-{37EEEF74-C74A-4BCD-B260-9C550CD9702C}" dt="2021-10-22T08:18:00.940" v="21"/>
          <ac:grpSpMkLst>
            <pc:docMk/>
            <pc:sldMk cId="3625739852" sldId="310"/>
            <ac:grpSpMk id="409" creationId="{00000000-0000-0000-0000-000000000000}"/>
          </ac:grpSpMkLst>
        </pc:grpChg>
        <pc:grpChg chg="del">
          <ac:chgData name="Jeft MyNameE" userId="13644341e226c3b2" providerId="Windows Live" clId="Web-{37EEEF74-C74A-4BCD-B260-9C550CD9702C}" dt="2021-10-22T08:17:56.971" v="20"/>
          <ac:grpSpMkLst>
            <pc:docMk/>
            <pc:sldMk cId="3625739852" sldId="310"/>
            <ac:grpSpMk id="415" creationId="{00000000-0000-0000-0000-000000000000}"/>
          </ac:grpSpMkLst>
        </pc:grpChg>
        <pc:picChg chg="del">
          <ac:chgData name="Jeft MyNameE" userId="13644341e226c3b2" providerId="Windows Live" clId="Web-{37EEEF74-C74A-4BCD-B260-9C550CD9702C}" dt="2021-10-22T08:17:53.299" v="19"/>
          <ac:picMkLst>
            <pc:docMk/>
            <pc:sldMk cId="3625739852" sldId="310"/>
            <ac:picMk id="414" creationId="{00000000-0000-0000-0000-000000000000}"/>
          </ac:picMkLst>
        </pc:picChg>
      </pc:sldChg>
      <pc:sldChg chg="addSp modSp add mod replId modClrScheme chgLayout">
        <pc:chgData name="Jeft MyNameE" userId="13644341e226c3b2" providerId="Windows Live" clId="Web-{37EEEF74-C74A-4BCD-B260-9C550CD9702C}" dt="2021-10-22T08:40:10.132" v="164" actId="20577"/>
        <pc:sldMkLst>
          <pc:docMk/>
          <pc:sldMk cId="2754313846" sldId="311"/>
        </pc:sldMkLst>
        <pc:spChg chg="add mod">
          <ac:chgData name="Jeft MyNameE" userId="13644341e226c3b2" providerId="Windows Live" clId="Web-{37EEEF74-C74A-4BCD-B260-9C550CD9702C}" dt="2021-10-22T08:40:10.132" v="164" actId="20577"/>
          <ac:spMkLst>
            <pc:docMk/>
            <pc:sldMk cId="2754313846" sldId="311"/>
            <ac:spMk id="3" creationId="{41BD2EFB-9E9E-416B-A9FB-CDCDED1EF076}"/>
          </ac:spMkLst>
        </pc:spChg>
        <pc:spChg chg="mod ord">
          <ac:chgData name="Jeft MyNameE" userId="13644341e226c3b2" providerId="Windows Live" clId="Web-{37EEEF74-C74A-4BCD-B260-9C550CD9702C}" dt="2021-10-22T08:32:33.031" v="96"/>
          <ac:spMkLst>
            <pc:docMk/>
            <pc:sldMk cId="2754313846" sldId="311"/>
            <ac:spMk id="408" creationId="{00000000-0000-0000-0000-000000000000}"/>
          </ac:spMkLst>
        </pc:spChg>
        <pc:spChg chg="mod ord">
          <ac:chgData name="Jeft MyNameE" userId="13644341e226c3b2" providerId="Windows Live" clId="Web-{37EEEF74-C74A-4BCD-B260-9C550CD9702C}" dt="2021-10-22T08:38:32.834" v="144" actId="20577"/>
          <ac:spMkLst>
            <pc:docMk/>
            <pc:sldMk cId="2754313846" sldId="311"/>
            <ac:spMk id="419" creationId="{00000000-0000-0000-0000-000000000000}"/>
          </ac:spMkLst>
        </pc:spChg>
        <pc:picChg chg="add mod">
          <ac:chgData name="Jeft MyNameE" userId="13644341e226c3b2" providerId="Windows Live" clId="Web-{37EEEF74-C74A-4BCD-B260-9C550CD9702C}" dt="2021-10-22T08:31:07.171" v="80" actId="1076"/>
          <ac:picMkLst>
            <pc:docMk/>
            <pc:sldMk cId="2754313846" sldId="311"/>
            <ac:picMk id="2" creationId="{2A2985CF-42B4-4A88-BFF8-881EF5B365EE}"/>
          </ac:picMkLst>
        </pc:picChg>
      </pc:sldChg>
    </pc:docChg>
  </pc:docChgLst>
  <pc:docChgLst>
    <pc:chgData name="zack huy" userId="3644d385bf812d06" providerId="Windows Live" clId="Web-{ECC1EA49-1B10-4880-807A-9E771730F8B6}"/>
    <pc:docChg chg="modSld sldOrd">
      <pc:chgData name="zack huy" userId="3644d385bf812d06" providerId="Windows Live" clId="Web-{ECC1EA49-1B10-4880-807A-9E771730F8B6}" dt="2021-10-24T03:06:13.550" v="95"/>
      <pc:docMkLst>
        <pc:docMk/>
      </pc:docMkLst>
      <pc:sldChg chg="addAnim modAnim">
        <pc:chgData name="zack huy" userId="3644d385bf812d06" providerId="Windows Live" clId="Web-{ECC1EA49-1B10-4880-807A-9E771730F8B6}" dt="2021-10-24T01:56:06.537" v="6"/>
        <pc:sldMkLst>
          <pc:docMk/>
          <pc:sldMk cId="0" sldId="256"/>
        </pc:sldMkLst>
      </pc:sldChg>
      <pc:sldChg chg="modSp ord addAnim delAnim modAnim">
        <pc:chgData name="zack huy" userId="3644d385bf812d06" providerId="Windows Live" clId="Web-{ECC1EA49-1B10-4880-807A-9E771730F8B6}" dt="2021-10-24T03:04:32.532" v="76" actId="20577"/>
        <pc:sldMkLst>
          <pc:docMk/>
          <pc:sldMk cId="0" sldId="258"/>
        </pc:sldMkLst>
        <pc:spChg chg="mod">
          <ac:chgData name="zack huy" userId="3644d385bf812d06" providerId="Windows Live" clId="Web-{ECC1EA49-1B10-4880-807A-9E771730F8B6}" dt="2021-10-24T03:04:32.532" v="76" actId="20577"/>
          <ac:spMkLst>
            <pc:docMk/>
            <pc:sldMk cId="0" sldId="258"/>
            <ac:spMk id="240" creationId="{00000000-0000-0000-0000-000000000000}"/>
          </ac:spMkLst>
        </pc:spChg>
        <pc:spChg chg="mod">
          <ac:chgData name="zack huy" userId="3644d385bf812d06" providerId="Windows Live" clId="Web-{ECC1EA49-1B10-4880-807A-9E771730F8B6}" dt="2021-10-24T02:58:59.339" v="38" actId="14100"/>
          <ac:spMkLst>
            <pc:docMk/>
            <pc:sldMk cId="0" sldId="258"/>
            <ac:spMk id="245" creationId="{00000000-0000-0000-0000-000000000000}"/>
          </ac:spMkLst>
        </pc:spChg>
        <pc:spChg chg="mod">
          <ac:chgData name="zack huy" userId="3644d385bf812d06" providerId="Windows Live" clId="Web-{ECC1EA49-1B10-4880-807A-9E771730F8B6}" dt="2021-10-24T02:58:56.511" v="37" actId="14100"/>
          <ac:spMkLst>
            <pc:docMk/>
            <pc:sldMk cId="0" sldId="258"/>
            <ac:spMk id="246" creationId="{00000000-0000-0000-0000-000000000000}"/>
          </ac:spMkLst>
        </pc:spChg>
        <pc:spChg chg="mod">
          <ac:chgData name="zack huy" userId="3644d385bf812d06" providerId="Windows Live" clId="Web-{ECC1EA49-1B10-4880-807A-9E771730F8B6}" dt="2021-10-24T02:58:52.511" v="36" actId="14100"/>
          <ac:spMkLst>
            <pc:docMk/>
            <pc:sldMk cId="0" sldId="258"/>
            <ac:spMk id="247" creationId="{00000000-0000-0000-0000-000000000000}"/>
          </ac:spMkLst>
        </pc:spChg>
        <pc:spChg chg="mod">
          <ac:chgData name="zack huy" userId="3644d385bf812d06" providerId="Windows Live" clId="Web-{ECC1EA49-1B10-4880-807A-9E771730F8B6}" dt="2021-10-24T03:00:50.591" v="58" actId="14100"/>
          <ac:spMkLst>
            <pc:docMk/>
            <pc:sldMk cId="0" sldId="258"/>
            <ac:spMk id="250" creationId="{00000000-0000-0000-0000-000000000000}"/>
          </ac:spMkLst>
        </pc:spChg>
        <pc:spChg chg="mod">
          <ac:chgData name="zack huy" userId="3644d385bf812d06" providerId="Windows Live" clId="Web-{ECC1EA49-1B10-4880-807A-9E771730F8B6}" dt="2021-10-24T03:00:47.294" v="57" actId="14100"/>
          <ac:spMkLst>
            <pc:docMk/>
            <pc:sldMk cId="0" sldId="258"/>
            <ac:spMk id="252" creationId="{00000000-0000-0000-0000-000000000000}"/>
          </ac:spMkLst>
        </pc:spChg>
      </pc:sldChg>
      <pc:sldChg chg="modSp">
        <pc:chgData name="zack huy" userId="3644d385bf812d06" providerId="Windows Live" clId="Web-{ECC1EA49-1B10-4880-807A-9E771730F8B6}" dt="2021-10-24T03:05:08.252" v="85" actId="1076"/>
        <pc:sldMkLst>
          <pc:docMk/>
          <pc:sldMk cId="0" sldId="259"/>
        </pc:sldMkLst>
        <pc:spChg chg="mod">
          <ac:chgData name="zack huy" userId="3644d385bf812d06" providerId="Windows Live" clId="Web-{ECC1EA49-1B10-4880-807A-9E771730F8B6}" dt="2021-10-24T03:05:08.252" v="85" actId="1076"/>
          <ac:spMkLst>
            <pc:docMk/>
            <pc:sldMk cId="0" sldId="259"/>
            <ac:spMk id="7" creationId="{99C9A4A8-2F18-4C57-9FCB-33B358DED8F5}"/>
          </ac:spMkLst>
        </pc:spChg>
      </pc:sldChg>
      <pc:sldChg chg="modSp addAnim modAnim">
        <pc:chgData name="zack huy" userId="3644d385bf812d06" providerId="Windows Live" clId="Web-{ECC1EA49-1B10-4880-807A-9E771730F8B6}" dt="2021-10-24T03:04:09.985" v="71" actId="20577"/>
        <pc:sldMkLst>
          <pc:docMk/>
          <pc:sldMk cId="0" sldId="260"/>
        </pc:sldMkLst>
        <pc:spChg chg="mod">
          <ac:chgData name="zack huy" userId="3644d385bf812d06" providerId="Windows Live" clId="Web-{ECC1EA49-1B10-4880-807A-9E771730F8B6}" dt="2021-10-24T03:04:09.985" v="71" actId="20577"/>
          <ac:spMkLst>
            <pc:docMk/>
            <pc:sldMk cId="0" sldId="260"/>
            <ac:spMk id="266" creationId="{00000000-0000-0000-0000-000000000000}"/>
          </ac:spMkLst>
        </pc:spChg>
        <pc:spChg chg="mod">
          <ac:chgData name="zack huy" userId="3644d385bf812d06" providerId="Windows Live" clId="Web-{ECC1EA49-1B10-4880-807A-9E771730F8B6}" dt="2021-10-24T02:07:59.974" v="25" actId="1076"/>
          <ac:spMkLst>
            <pc:docMk/>
            <pc:sldMk cId="0" sldId="260"/>
            <ac:spMk id="267" creationId="{00000000-0000-0000-0000-000000000000}"/>
          </ac:spMkLst>
        </pc:spChg>
      </pc:sldChg>
      <pc:sldChg chg="modSp">
        <pc:chgData name="zack huy" userId="3644d385bf812d06" providerId="Windows Live" clId="Web-{ECC1EA49-1B10-4880-807A-9E771730F8B6}" dt="2021-10-24T03:05:27.533" v="89" actId="20577"/>
        <pc:sldMkLst>
          <pc:docMk/>
          <pc:sldMk cId="0" sldId="263"/>
        </pc:sldMkLst>
        <pc:spChg chg="mod">
          <ac:chgData name="zack huy" userId="3644d385bf812d06" providerId="Windows Live" clId="Web-{ECC1EA49-1B10-4880-807A-9E771730F8B6}" dt="2021-10-24T03:05:27.533" v="89" actId="20577"/>
          <ac:spMkLst>
            <pc:docMk/>
            <pc:sldMk cId="0" sldId="263"/>
            <ac:spMk id="296" creationId="{00000000-0000-0000-0000-000000000000}"/>
          </ac:spMkLst>
        </pc:spChg>
      </pc:sldChg>
      <pc:sldChg chg="modSp">
        <pc:chgData name="zack huy" userId="3644d385bf812d06" providerId="Windows Live" clId="Web-{ECC1EA49-1B10-4880-807A-9E771730F8B6}" dt="2021-10-24T03:05:52.768" v="94" actId="20577"/>
        <pc:sldMkLst>
          <pc:docMk/>
          <pc:sldMk cId="0" sldId="281"/>
        </pc:sldMkLst>
        <pc:spChg chg="mod">
          <ac:chgData name="zack huy" userId="3644d385bf812d06" providerId="Windows Live" clId="Web-{ECC1EA49-1B10-4880-807A-9E771730F8B6}" dt="2021-10-24T03:05:52.768" v="94" actId="20577"/>
          <ac:spMkLst>
            <pc:docMk/>
            <pc:sldMk cId="0" sldId="281"/>
            <ac:spMk id="965" creationId="{00000000-0000-0000-0000-000000000000}"/>
          </ac:spMkLst>
        </pc:spChg>
      </pc:sldChg>
      <pc:sldChg chg="addSp">
        <pc:chgData name="zack huy" userId="3644d385bf812d06" providerId="Windows Live" clId="Web-{ECC1EA49-1B10-4880-807A-9E771730F8B6}" dt="2021-10-24T03:06:13.550" v="95"/>
        <pc:sldMkLst>
          <pc:docMk/>
          <pc:sldMk cId="0" sldId="301"/>
        </pc:sldMkLst>
        <pc:spChg chg="add">
          <ac:chgData name="zack huy" userId="3644d385bf812d06" providerId="Windows Live" clId="Web-{ECC1EA49-1B10-4880-807A-9E771730F8B6}" dt="2021-10-24T03:06:13.550" v="95"/>
          <ac:spMkLst>
            <pc:docMk/>
            <pc:sldMk cId="0" sldId="301"/>
            <ac:spMk id="3" creationId="{8CD197F2-2475-4FBE-ADFF-CC11ED44C202}"/>
          </ac:spMkLst>
        </pc:spChg>
      </pc:sldChg>
    </pc:docChg>
  </pc:docChgLst>
  <pc:docChgLst>
    <pc:chgData name="Người dùng Khách" providerId="Windows Live" clId="Web-{6519EDE8-438F-4933-9BF1-F9C7BABE5B97}"/>
    <pc:docChg chg="delSld modSld sldOrd">
      <pc:chgData name="Người dùng Khách" userId="" providerId="Windows Live" clId="Web-{6519EDE8-438F-4933-9BF1-F9C7BABE5B97}" dt="2021-10-22T07:43:33.995" v="132"/>
      <pc:docMkLst>
        <pc:docMk/>
      </pc:docMkLst>
      <pc:sldChg chg="del">
        <pc:chgData name="Người dùng Khách" userId="" providerId="Windows Live" clId="Web-{6519EDE8-438F-4933-9BF1-F9C7BABE5B97}" dt="2021-10-22T07:04:14.613" v="0"/>
        <pc:sldMkLst>
          <pc:docMk/>
          <pc:sldMk cId="0" sldId="258"/>
        </pc:sldMkLst>
      </pc:sldChg>
      <pc:sldChg chg="del">
        <pc:chgData name="Người dùng Khách" userId="" providerId="Windows Live" clId="Web-{6519EDE8-438F-4933-9BF1-F9C7BABE5B97}" dt="2021-10-22T07:05:49.334" v="1"/>
        <pc:sldMkLst>
          <pc:docMk/>
          <pc:sldMk cId="0" sldId="262"/>
        </pc:sldMkLst>
      </pc:sldChg>
      <pc:sldChg chg="addSp">
        <pc:chgData name="Người dùng Khách" userId="" providerId="Windows Live" clId="Web-{6519EDE8-438F-4933-9BF1-F9C7BABE5B97}" dt="2021-10-22T07:09:35.448" v="10"/>
        <pc:sldMkLst>
          <pc:docMk/>
          <pc:sldMk cId="0" sldId="264"/>
        </pc:sldMkLst>
        <pc:spChg chg="add">
          <ac:chgData name="Người dùng Khách" userId="" providerId="Windows Live" clId="Web-{6519EDE8-438F-4933-9BF1-F9C7BABE5B97}" dt="2021-10-22T07:09:28.105" v="9"/>
          <ac:spMkLst>
            <pc:docMk/>
            <pc:sldMk cId="0" sldId="264"/>
            <ac:spMk id="2" creationId="{D71A767A-528B-4DDB-A8E3-995DE777EBDB}"/>
          </ac:spMkLst>
        </pc:spChg>
        <pc:spChg chg="add">
          <ac:chgData name="Người dùng Khách" userId="" providerId="Windows Live" clId="Web-{6519EDE8-438F-4933-9BF1-F9C7BABE5B97}" dt="2021-10-22T07:09:35.448" v="10"/>
          <ac:spMkLst>
            <pc:docMk/>
            <pc:sldMk cId="0" sldId="264"/>
            <ac:spMk id="3" creationId="{46E5B8AF-1CA6-4676-92DD-BC4822740CD6}"/>
          </ac:spMkLst>
        </pc:spChg>
      </pc:sldChg>
      <pc:sldChg chg="addSp delSp modSp">
        <pc:chgData name="Người dùng Khách" userId="" providerId="Windows Live" clId="Web-{6519EDE8-438F-4933-9BF1-F9C7BABE5B97}" dt="2021-10-22T07:30:46.618" v="118" actId="1076"/>
        <pc:sldMkLst>
          <pc:docMk/>
          <pc:sldMk cId="0" sldId="266"/>
        </pc:sldMkLst>
        <pc:spChg chg="add del mod">
          <ac:chgData name="Người dùng Khách" userId="" providerId="Windows Live" clId="Web-{6519EDE8-438F-4933-9BF1-F9C7BABE5B97}" dt="2021-10-22T07:10:29.106" v="23"/>
          <ac:spMkLst>
            <pc:docMk/>
            <pc:sldMk cId="0" sldId="266"/>
            <ac:spMk id="3" creationId="{43AF67C3-85FD-4CF6-8853-187077B1F374}"/>
          </ac:spMkLst>
        </pc:spChg>
        <pc:spChg chg="add del mod">
          <ac:chgData name="Người dùng Khách" userId="" providerId="Windows Live" clId="Web-{6519EDE8-438F-4933-9BF1-F9C7BABE5B97}" dt="2021-10-22T07:13:51.126" v="51"/>
          <ac:spMkLst>
            <pc:docMk/>
            <pc:sldMk cId="0" sldId="266"/>
            <ac:spMk id="5" creationId="{8348F58D-979B-45B7-B1F0-62AE7E3A826B}"/>
          </ac:spMkLst>
        </pc:spChg>
        <pc:spChg chg="add del mod">
          <ac:chgData name="Người dùng Khách" userId="" providerId="Windows Live" clId="Web-{6519EDE8-438F-4933-9BF1-F9C7BABE5B97}" dt="2021-10-22T07:15:06.675" v="72"/>
          <ac:spMkLst>
            <pc:docMk/>
            <pc:sldMk cId="0" sldId="266"/>
            <ac:spMk id="7" creationId="{FB2AC78D-9594-4A33-A928-3D0653ED5EB2}"/>
          </ac:spMkLst>
        </pc:spChg>
        <pc:spChg chg="mod">
          <ac:chgData name="Người dùng Khách" userId="" providerId="Windows Live" clId="Web-{6519EDE8-438F-4933-9BF1-F9C7BABE5B97}" dt="2021-10-22T07:19:57.072" v="95" actId="1076"/>
          <ac:spMkLst>
            <pc:docMk/>
            <pc:sldMk cId="0" sldId="266"/>
            <ac:spMk id="333" creationId="{00000000-0000-0000-0000-000000000000}"/>
          </ac:spMkLst>
        </pc:spChg>
        <pc:spChg chg="mod">
          <ac:chgData name="Người dùng Khách" userId="" providerId="Windows Live" clId="Web-{6519EDE8-438F-4933-9BF1-F9C7BABE5B97}" dt="2021-10-22T07:09:56.168" v="17" actId="20577"/>
          <ac:spMkLst>
            <pc:docMk/>
            <pc:sldMk cId="0" sldId="266"/>
            <ac:spMk id="337" creationId="{00000000-0000-0000-0000-000000000000}"/>
          </ac:spMkLst>
        </pc:spChg>
        <pc:spChg chg="del">
          <ac:chgData name="Người dùng Khách" userId="" providerId="Windows Live" clId="Web-{6519EDE8-438F-4933-9BF1-F9C7BABE5B97}" dt="2021-10-22T07:10:21.887" v="21"/>
          <ac:spMkLst>
            <pc:docMk/>
            <pc:sldMk cId="0" sldId="266"/>
            <ac:spMk id="341" creationId="{00000000-0000-0000-0000-000000000000}"/>
          </ac:spMkLst>
        </pc:spChg>
        <pc:spChg chg="del">
          <ac:chgData name="Người dùng Khách" userId="" providerId="Windows Live" clId="Web-{6519EDE8-438F-4933-9BF1-F9C7BABE5B97}" dt="2021-10-22T07:13:46.892" v="50"/>
          <ac:spMkLst>
            <pc:docMk/>
            <pc:sldMk cId="0" sldId="266"/>
            <ac:spMk id="342" creationId="{00000000-0000-0000-0000-000000000000}"/>
          </ac:spMkLst>
        </pc:spChg>
        <pc:spChg chg="del mod">
          <ac:chgData name="Người dùng Khách" userId="" providerId="Windows Live" clId="Web-{6519EDE8-438F-4933-9BF1-F9C7BABE5B97}" dt="2021-10-22T07:14:51.690" v="68"/>
          <ac:spMkLst>
            <pc:docMk/>
            <pc:sldMk cId="0" sldId="266"/>
            <ac:spMk id="343" creationId="{00000000-0000-0000-0000-000000000000}"/>
          </ac:spMkLst>
        </pc:spChg>
        <pc:spChg chg="add del mod">
          <ac:chgData name="Người dùng Khách" userId="" providerId="Windows Live" clId="Web-{6519EDE8-438F-4933-9BF1-F9C7BABE5B97}" dt="2021-10-22T07:13:42.251" v="49" actId="14100"/>
          <ac:spMkLst>
            <pc:docMk/>
            <pc:sldMk cId="0" sldId="266"/>
            <ac:spMk id="344" creationId="{00000000-0000-0000-0000-000000000000}"/>
          </ac:spMkLst>
        </pc:spChg>
        <pc:spChg chg="mod">
          <ac:chgData name="Người dùng Khách" userId="" providerId="Windows Live" clId="Web-{6519EDE8-438F-4933-9BF1-F9C7BABE5B97}" dt="2021-10-22T07:14:39.533" v="65" actId="20577"/>
          <ac:spMkLst>
            <pc:docMk/>
            <pc:sldMk cId="0" sldId="266"/>
            <ac:spMk id="345" creationId="{00000000-0000-0000-0000-000000000000}"/>
          </ac:spMkLst>
        </pc:spChg>
        <pc:spChg chg="mod">
          <ac:chgData name="Người dùng Khách" userId="" providerId="Windows Live" clId="Web-{6519EDE8-438F-4933-9BF1-F9C7BABE5B97}" dt="2021-10-22T07:16:40.583" v="90" actId="14100"/>
          <ac:spMkLst>
            <pc:docMk/>
            <pc:sldMk cId="0" sldId="266"/>
            <ac:spMk id="346" creationId="{00000000-0000-0000-0000-000000000000}"/>
          </ac:spMkLst>
        </pc:spChg>
        <pc:picChg chg="add mod">
          <ac:chgData name="Người dùng Khách" userId="" providerId="Windows Live" clId="Web-{6519EDE8-438F-4933-9BF1-F9C7BABE5B97}" dt="2021-10-22T07:24:10.390" v="102" actId="1076"/>
          <ac:picMkLst>
            <pc:docMk/>
            <pc:sldMk cId="0" sldId="266"/>
            <ac:picMk id="8" creationId="{0EDED3B3-AC2A-4CCE-9E0F-8E27C20C164B}"/>
          </ac:picMkLst>
        </pc:picChg>
        <pc:picChg chg="add del mod">
          <ac:chgData name="Người dùng Khách" userId="" providerId="Windows Live" clId="Web-{6519EDE8-438F-4933-9BF1-F9C7BABE5B97}" dt="2021-10-22T07:26:29.409" v="105"/>
          <ac:picMkLst>
            <pc:docMk/>
            <pc:sldMk cId="0" sldId="266"/>
            <ac:picMk id="9" creationId="{B95D5F0D-E043-42B8-9D60-500BD38A70F3}"/>
          </ac:picMkLst>
        </pc:picChg>
        <pc:picChg chg="add mod">
          <ac:chgData name="Người dùng Khách" userId="" providerId="Windows Live" clId="Web-{6519EDE8-438F-4933-9BF1-F9C7BABE5B97}" dt="2021-10-22T07:27:23.754" v="110" actId="14100"/>
          <ac:picMkLst>
            <pc:docMk/>
            <pc:sldMk cId="0" sldId="266"/>
            <ac:picMk id="10" creationId="{B2B6AD66-468C-454D-A3DB-797839F3B272}"/>
          </ac:picMkLst>
        </pc:picChg>
        <pc:picChg chg="add del mod">
          <ac:chgData name="Người dùng Khách" userId="" providerId="Windows Live" clId="Web-{6519EDE8-438F-4933-9BF1-F9C7BABE5B97}" dt="2021-10-22T07:30:33.586" v="114"/>
          <ac:picMkLst>
            <pc:docMk/>
            <pc:sldMk cId="0" sldId="266"/>
            <ac:picMk id="11" creationId="{151BABEF-DE40-4C7A-BEFB-C95DBA7705D0}"/>
          </ac:picMkLst>
        </pc:picChg>
        <pc:picChg chg="add mod">
          <ac:chgData name="Người dùng Khách" userId="" providerId="Windows Live" clId="Web-{6519EDE8-438F-4933-9BF1-F9C7BABE5B97}" dt="2021-10-22T07:30:46.618" v="118" actId="1076"/>
          <ac:picMkLst>
            <pc:docMk/>
            <pc:sldMk cId="0" sldId="266"/>
            <ac:picMk id="12" creationId="{43DD8B0A-4789-4696-967B-4FC64D4414E4}"/>
          </ac:picMkLst>
        </pc:picChg>
        <pc:picChg chg="add del">
          <ac:chgData name="Người dùng Khách" userId="" providerId="Windows Live" clId="Web-{6519EDE8-438F-4933-9BF1-F9C7BABE5B97}" dt="2021-10-22T07:20:03.291" v="97"/>
          <ac:picMkLst>
            <pc:docMk/>
            <pc:sldMk cId="0" sldId="266"/>
            <ac:picMk id="334" creationId="{00000000-0000-0000-0000-000000000000}"/>
          </ac:picMkLst>
        </pc:picChg>
        <pc:picChg chg="del">
          <ac:chgData name="Người dùng Khách" userId="" providerId="Windows Live" clId="Web-{6519EDE8-438F-4933-9BF1-F9C7BABE5B97}" dt="2021-10-22T07:18:47.055" v="91"/>
          <ac:picMkLst>
            <pc:docMk/>
            <pc:sldMk cId="0" sldId="266"/>
            <ac:picMk id="335" creationId="{00000000-0000-0000-0000-000000000000}"/>
          </ac:picMkLst>
        </pc:picChg>
        <pc:picChg chg="del">
          <ac:chgData name="Người dùng Khách" userId="" providerId="Windows Live" clId="Web-{6519EDE8-438F-4933-9BF1-F9C7BABE5B97}" dt="2021-10-22T07:18:50.414" v="92"/>
          <ac:picMkLst>
            <pc:docMk/>
            <pc:sldMk cId="0" sldId="266"/>
            <ac:picMk id="336" creationId="{00000000-0000-0000-0000-000000000000}"/>
          </ac:picMkLst>
        </pc:picChg>
      </pc:sldChg>
      <pc:sldChg chg="addSp delSp modSp">
        <pc:chgData name="Người dùng Khách" userId="" providerId="Windows Live" clId="Web-{6519EDE8-438F-4933-9BF1-F9C7BABE5B97}" dt="2021-10-22T07:43:33.995" v="132"/>
        <pc:sldMkLst>
          <pc:docMk/>
          <pc:sldMk cId="0" sldId="268"/>
        </pc:sldMkLst>
        <pc:spChg chg="add mod">
          <ac:chgData name="Người dùng Khách" userId="" providerId="Windows Live" clId="Web-{6519EDE8-438F-4933-9BF1-F9C7BABE5B97}" dt="2021-10-22T07:43:26.479" v="129"/>
          <ac:spMkLst>
            <pc:docMk/>
            <pc:sldMk cId="0" sldId="268"/>
            <ac:spMk id="3" creationId="{2FB3A83E-96F7-4FEE-BC98-49F6CD957CD4}"/>
          </ac:spMkLst>
        </pc:spChg>
        <pc:spChg chg="add mod">
          <ac:chgData name="Người dùng Khách" userId="" providerId="Windows Live" clId="Web-{6519EDE8-438F-4933-9BF1-F9C7BABE5B97}" dt="2021-10-22T07:43:29.588" v="130"/>
          <ac:spMkLst>
            <pc:docMk/>
            <pc:sldMk cId="0" sldId="268"/>
            <ac:spMk id="5" creationId="{9CD0503E-D67D-422D-B03E-7E612DC5F225}"/>
          </ac:spMkLst>
        </pc:spChg>
        <pc:spChg chg="add mod">
          <ac:chgData name="Người dùng Khách" userId="" providerId="Windows Live" clId="Web-{6519EDE8-438F-4933-9BF1-F9C7BABE5B97}" dt="2021-10-22T07:43:30.791" v="131"/>
          <ac:spMkLst>
            <pc:docMk/>
            <pc:sldMk cId="0" sldId="268"/>
            <ac:spMk id="7" creationId="{7D8D2668-A8E0-44F7-925B-D50526E1AA8C}"/>
          </ac:spMkLst>
        </pc:spChg>
        <pc:spChg chg="add mod">
          <ac:chgData name="Người dùng Khách" userId="" providerId="Windows Live" clId="Web-{6519EDE8-438F-4933-9BF1-F9C7BABE5B97}" dt="2021-10-22T07:43:33.995" v="132"/>
          <ac:spMkLst>
            <pc:docMk/>
            <pc:sldMk cId="0" sldId="268"/>
            <ac:spMk id="9" creationId="{62C774D0-75CB-4F3B-960A-1178BB93D4C8}"/>
          </ac:spMkLst>
        </pc:spChg>
        <pc:spChg chg="mod">
          <ac:chgData name="Người dùng Khách" userId="" providerId="Windows Live" clId="Web-{6519EDE8-438F-4933-9BF1-F9C7BABE5B97}" dt="2021-10-22T07:33:59.966" v="123" actId="20577"/>
          <ac:spMkLst>
            <pc:docMk/>
            <pc:sldMk cId="0" sldId="268"/>
            <ac:spMk id="359" creationId="{00000000-0000-0000-0000-000000000000}"/>
          </ac:spMkLst>
        </pc:spChg>
        <pc:spChg chg="mod">
          <ac:chgData name="Người dùng Khách" userId="" providerId="Windows Live" clId="Web-{6519EDE8-438F-4933-9BF1-F9C7BABE5B97}" dt="2021-10-22T07:43:08.588" v="127" actId="20577"/>
          <ac:spMkLst>
            <pc:docMk/>
            <pc:sldMk cId="0" sldId="268"/>
            <ac:spMk id="360" creationId="{00000000-0000-0000-0000-000000000000}"/>
          </ac:spMkLst>
        </pc:spChg>
        <pc:spChg chg="del mod">
          <ac:chgData name="Người dùng Khách" userId="" providerId="Windows Live" clId="Web-{6519EDE8-438F-4933-9BF1-F9C7BABE5B97}" dt="2021-10-22T07:43:26.479" v="129"/>
          <ac:spMkLst>
            <pc:docMk/>
            <pc:sldMk cId="0" sldId="268"/>
            <ac:spMk id="361" creationId="{00000000-0000-0000-0000-000000000000}"/>
          </ac:spMkLst>
        </pc:spChg>
        <pc:spChg chg="mod">
          <ac:chgData name="Người dùng Khách" userId="" providerId="Windows Live" clId="Web-{6519EDE8-438F-4933-9BF1-F9C7BABE5B97}" dt="2021-10-22T07:34:07.263" v="124" actId="1076"/>
          <ac:spMkLst>
            <pc:docMk/>
            <pc:sldMk cId="0" sldId="268"/>
            <ac:spMk id="362" creationId="{00000000-0000-0000-0000-000000000000}"/>
          </ac:spMkLst>
        </pc:spChg>
        <pc:spChg chg="del">
          <ac:chgData name="Người dùng Khách" userId="" providerId="Windows Live" clId="Web-{6519EDE8-438F-4933-9BF1-F9C7BABE5B97}" dt="2021-10-22T07:43:29.588" v="130"/>
          <ac:spMkLst>
            <pc:docMk/>
            <pc:sldMk cId="0" sldId="268"/>
            <ac:spMk id="363" creationId="{00000000-0000-0000-0000-000000000000}"/>
          </ac:spMkLst>
        </pc:spChg>
        <pc:spChg chg="del">
          <ac:chgData name="Người dùng Khách" userId="" providerId="Windows Live" clId="Web-{6519EDE8-438F-4933-9BF1-F9C7BABE5B97}" dt="2021-10-22T07:43:30.791" v="131"/>
          <ac:spMkLst>
            <pc:docMk/>
            <pc:sldMk cId="0" sldId="268"/>
            <ac:spMk id="365" creationId="{00000000-0000-0000-0000-000000000000}"/>
          </ac:spMkLst>
        </pc:spChg>
        <pc:spChg chg="del">
          <ac:chgData name="Người dùng Khách" userId="" providerId="Windows Live" clId="Web-{6519EDE8-438F-4933-9BF1-F9C7BABE5B97}" dt="2021-10-22T07:43:33.995" v="132"/>
          <ac:spMkLst>
            <pc:docMk/>
            <pc:sldMk cId="0" sldId="268"/>
            <ac:spMk id="367" creationId="{00000000-0000-0000-0000-000000000000}"/>
          </ac:spMkLst>
        </pc:spChg>
        <pc:spChg chg="del">
          <ac:chgData name="Người dùng Khách" userId="" providerId="Windows Live" clId="Web-{6519EDE8-438F-4933-9BF1-F9C7BABE5B97}" dt="2021-10-22T07:34:11.763" v="125"/>
          <ac:spMkLst>
            <pc:docMk/>
            <pc:sldMk cId="0" sldId="268"/>
            <ac:spMk id="371" creationId="{00000000-0000-0000-0000-000000000000}"/>
          </ac:spMkLst>
        </pc:spChg>
        <pc:grpChg chg="del">
          <ac:chgData name="Người dùng Khách" userId="" providerId="Windows Live" clId="Web-{6519EDE8-438F-4933-9BF1-F9C7BABE5B97}" dt="2021-10-22T07:34:14.966" v="126"/>
          <ac:grpSpMkLst>
            <pc:docMk/>
            <pc:sldMk cId="0" sldId="268"/>
            <ac:grpSpMk id="368" creationId="{00000000-0000-0000-0000-000000000000}"/>
          </ac:grpSpMkLst>
        </pc:grpChg>
      </pc:sldChg>
      <pc:sldChg chg="modSp ord">
        <pc:chgData name="Người dùng Khách" userId="" providerId="Windows Live" clId="Web-{6519EDE8-438F-4933-9BF1-F9C7BABE5B97}" dt="2021-10-22T07:07:42.961" v="8" actId="20577"/>
        <pc:sldMkLst>
          <pc:docMk/>
          <pc:sldMk cId="0" sldId="272"/>
        </pc:sldMkLst>
        <pc:spChg chg="mod">
          <ac:chgData name="Người dùng Khách" userId="" providerId="Windows Live" clId="Web-{6519EDE8-438F-4933-9BF1-F9C7BABE5B97}" dt="2021-10-22T07:07:31.024" v="6" actId="20577"/>
          <ac:spMkLst>
            <pc:docMk/>
            <pc:sldMk cId="0" sldId="272"/>
            <ac:spMk id="450" creationId="{00000000-0000-0000-0000-000000000000}"/>
          </ac:spMkLst>
        </pc:spChg>
        <pc:spChg chg="mod">
          <ac:chgData name="Người dùng Khách" userId="" providerId="Windows Live" clId="Web-{6519EDE8-438F-4933-9BF1-F9C7BABE5B97}" dt="2021-10-22T07:07:39.915" v="7" actId="20577"/>
          <ac:spMkLst>
            <pc:docMk/>
            <pc:sldMk cId="0" sldId="272"/>
            <ac:spMk id="452" creationId="{00000000-0000-0000-0000-000000000000}"/>
          </ac:spMkLst>
        </pc:spChg>
        <pc:spChg chg="mod">
          <ac:chgData name="Người dùng Khách" userId="" providerId="Windows Live" clId="Web-{6519EDE8-438F-4933-9BF1-F9C7BABE5B97}" dt="2021-10-22T07:07:42.961" v="8" actId="20577"/>
          <ac:spMkLst>
            <pc:docMk/>
            <pc:sldMk cId="0" sldId="272"/>
            <ac:spMk id="454" creationId="{00000000-0000-0000-0000-000000000000}"/>
          </ac:spMkLst>
        </pc:spChg>
      </pc:sldChg>
    </pc:docChg>
  </pc:docChgLst>
  <pc:docChgLst>
    <pc:chgData name="zack huy" userId="3644d385bf812d06" providerId="Windows Live" clId="Web-{BAB5C2FF-B47E-47FF-8A9D-C77BD441CEA8}"/>
    <pc:docChg chg="delSld modSld sldOrd">
      <pc:chgData name="zack huy" userId="3644d385bf812d06" providerId="Windows Live" clId="Web-{BAB5C2FF-B47E-47FF-8A9D-C77BD441CEA8}" dt="2021-10-22T07:29:40.119" v="81"/>
      <pc:docMkLst>
        <pc:docMk/>
      </pc:docMkLst>
      <pc:sldChg chg="modSp ord">
        <pc:chgData name="zack huy" userId="3644d385bf812d06" providerId="Windows Live" clId="Web-{BAB5C2FF-B47E-47FF-8A9D-C77BD441CEA8}" dt="2021-10-22T07:23:54.664" v="39" actId="20577"/>
        <pc:sldMkLst>
          <pc:docMk/>
          <pc:sldMk cId="0" sldId="263"/>
        </pc:sldMkLst>
        <pc:spChg chg="mod">
          <ac:chgData name="zack huy" userId="3644d385bf812d06" providerId="Windows Live" clId="Web-{BAB5C2FF-B47E-47FF-8A9D-C77BD441CEA8}" dt="2021-10-22T07:23:54.664" v="39" actId="20577"/>
          <ac:spMkLst>
            <pc:docMk/>
            <pc:sldMk cId="0" sldId="263"/>
            <ac:spMk id="296" creationId="{00000000-0000-0000-0000-000000000000}"/>
          </ac:spMkLst>
        </pc:spChg>
      </pc:sldChg>
      <pc:sldChg chg="ord">
        <pc:chgData name="zack huy" userId="3644d385bf812d06" providerId="Windows Live" clId="Web-{BAB5C2FF-B47E-47FF-8A9D-C77BD441CEA8}" dt="2021-10-22T07:13:53.367" v="4"/>
        <pc:sldMkLst>
          <pc:docMk/>
          <pc:sldMk cId="0" sldId="265"/>
        </pc:sldMkLst>
      </pc:sldChg>
      <pc:sldChg chg="modSp">
        <pc:chgData name="zack huy" userId="3644d385bf812d06" providerId="Windows Live" clId="Web-{BAB5C2FF-B47E-47FF-8A9D-C77BD441CEA8}" dt="2021-10-22T07:12:38.067" v="3" actId="1076"/>
        <pc:sldMkLst>
          <pc:docMk/>
          <pc:sldMk cId="0" sldId="272"/>
        </pc:sldMkLst>
        <pc:picChg chg="mod">
          <ac:chgData name="zack huy" userId="3644d385bf812d06" providerId="Windows Live" clId="Web-{BAB5C2FF-B47E-47FF-8A9D-C77BD441CEA8}" dt="2021-10-22T07:12:38.067" v="3" actId="1076"/>
          <ac:picMkLst>
            <pc:docMk/>
            <pc:sldMk cId="0" sldId="272"/>
            <ac:picMk id="458" creationId="{00000000-0000-0000-0000-000000000000}"/>
          </ac:picMkLst>
        </pc:picChg>
      </pc:sldChg>
      <pc:sldChg chg="modSp ord">
        <pc:chgData name="zack huy" userId="3644d385bf812d06" providerId="Windows Live" clId="Web-{BAB5C2FF-B47E-47FF-8A9D-C77BD441CEA8}" dt="2021-10-22T07:28:37.741" v="79" actId="14100"/>
        <pc:sldMkLst>
          <pc:docMk/>
          <pc:sldMk cId="0" sldId="281"/>
        </pc:sldMkLst>
        <pc:spChg chg="mod">
          <ac:chgData name="zack huy" userId="3644d385bf812d06" providerId="Windows Live" clId="Web-{BAB5C2FF-B47E-47FF-8A9D-C77BD441CEA8}" dt="2021-10-22T07:24:05.539" v="41" actId="20577"/>
          <ac:spMkLst>
            <pc:docMk/>
            <pc:sldMk cId="0" sldId="281"/>
            <ac:spMk id="965" creationId="{00000000-0000-0000-0000-000000000000}"/>
          </ac:spMkLst>
        </pc:spChg>
        <pc:spChg chg="mod">
          <ac:chgData name="zack huy" userId="3644d385bf812d06" providerId="Windows Live" clId="Web-{BAB5C2FF-B47E-47FF-8A9D-C77BD441CEA8}" dt="2021-10-22T07:25:07.996" v="52" actId="20577"/>
          <ac:spMkLst>
            <pc:docMk/>
            <pc:sldMk cId="0" sldId="281"/>
            <ac:spMk id="978" creationId="{00000000-0000-0000-0000-000000000000}"/>
          </ac:spMkLst>
        </pc:spChg>
        <pc:spChg chg="mod">
          <ac:chgData name="zack huy" userId="3644d385bf812d06" providerId="Windows Live" clId="Web-{BAB5C2FF-B47E-47FF-8A9D-C77BD441CEA8}" dt="2021-10-22T07:26:51.610" v="72" actId="1076"/>
          <ac:spMkLst>
            <pc:docMk/>
            <pc:sldMk cId="0" sldId="281"/>
            <ac:spMk id="979" creationId="{00000000-0000-0000-0000-000000000000}"/>
          </ac:spMkLst>
        </pc:spChg>
        <pc:spChg chg="mod">
          <ac:chgData name="zack huy" userId="3644d385bf812d06" providerId="Windows Live" clId="Web-{BAB5C2FF-B47E-47FF-8A9D-C77BD441CEA8}" dt="2021-10-22T07:28:37.741" v="79" actId="14100"/>
          <ac:spMkLst>
            <pc:docMk/>
            <pc:sldMk cId="0" sldId="281"/>
            <ac:spMk id="980" creationId="{00000000-0000-0000-0000-000000000000}"/>
          </ac:spMkLst>
        </pc:spChg>
        <pc:spChg chg="mod">
          <ac:chgData name="zack huy" userId="3644d385bf812d06" providerId="Windows Live" clId="Web-{BAB5C2FF-B47E-47FF-8A9D-C77BD441CEA8}" dt="2021-10-22T07:26:44.141" v="69" actId="1076"/>
          <ac:spMkLst>
            <pc:docMk/>
            <pc:sldMk cId="0" sldId="281"/>
            <ac:spMk id="981" creationId="{00000000-0000-0000-0000-000000000000}"/>
          </ac:spMkLst>
        </pc:spChg>
        <pc:spChg chg="mod">
          <ac:chgData name="zack huy" userId="3644d385bf812d06" providerId="Windows Live" clId="Web-{BAB5C2FF-B47E-47FF-8A9D-C77BD441CEA8}" dt="2021-10-22T07:24:56.323" v="49" actId="1076"/>
          <ac:spMkLst>
            <pc:docMk/>
            <pc:sldMk cId="0" sldId="281"/>
            <ac:spMk id="982" creationId="{00000000-0000-0000-0000-000000000000}"/>
          </ac:spMkLst>
        </pc:spChg>
        <pc:spChg chg="mod">
          <ac:chgData name="zack huy" userId="3644d385bf812d06" providerId="Windows Live" clId="Web-{BAB5C2FF-B47E-47FF-8A9D-C77BD441CEA8}" dt="2021-10-22T07:28:33.522" v="78" actId="14100"/>
          <ac:spMkLst>
            <pc:docMk/>
            <pc:sldMk cId="0" sldId="281"/>
            <ac:spMk id="983" creationId="{00000000-0000-0000-0000-000000000000}"/>
          </ac:spMkLst>
        </pc:spChg>
      </pc:sldChg>
      <pc:sldChg chg="addSp delSp modSp">
        <pc:chgData name="zack huy" userId="3644d385bf812d06" providerId="Windows Live" clId="Web-{BAB5C2FF-B47E-47FF-8A9D-C77BD441CEA8}" dt="2021-10-22T07:19:37.823" v="24" actId="14100"/>
        <pc:sldMkLst>
          <pc:docMk/>
          <pc:sldMk cId="0" sldId="286"/>
        </pc:sldMkLst>
        <pc:spChg chg="mod">
          <ac:chgData name="zack huy" userId="3644d385bf812d06" providerId="Windows Live" clId="Web-{BAB5C2FF-B47E-47FF-8A9D-C77BD441CEA8}" dt="2021-10-22T07:17:23.863" v="10" actId="1076"/>
          <ac:spMkLst>
            <pc:docMk/>
            <pc:sldMk cId="0" sldId="286"/>
            <ac:spMk id="1106" creationId="{00000000-0000-0000-0000-000000000000}"/>
          </ac:spMkLst>
        </pc:spChg>
        <pc:spChg chg="del topLvl">
          <ac:chgData name="zack huy" userId="3644d385bf812d06" providerId="Windows Live" clId="Web-{BAB5C2FF-B47E-47FF-8A9D-C77BD441CEA8}" dt="2021-10-22T07:17:27.066" v="11"/>
          <ac:spMkLst>
            <pc:docMk/>
            <pc:sldMk cId="0" sldId="286"/>
            <ac:spMk id="1113" creationId="{00000000-0000-0000-0000-000000000000}"/>
          </ac:spMkLst>
        </pc:spChg>
        <pc:spChg chg="del topLvl">
          <ac:chgData name="zack huy" userId="3644d385bf812d06" providerId="Windows Live" clId="Web-{BAB5C2FF-B47E-47FF-8A9D-C77BD441CEA8}" dt="2021-10-22T07:17:17.378" v="8"/>
          <ac:spMkLst>
            <pc:docMk/>
            <pc:sldMk cId="0" sldId="286"/>
            <ac:spMk id="1114" creationId="{00000000-0000-0000-0000-000000000000}"/>
          </ac:spMkLst>
        </pc:spChg>
        <pc:spChg chg="del">
          <ac:chgData name="zack huy" userId="3644d385bf812d06" providerId="Windows Live" clId="Web-{BAB5C2FF-B47E-47FF-8A9D-C77BD441CEA8}" dt="2021-10-22T07:17:37.082" v="14"/>
          <ac:spMkLst>
            <pc:docMk/>
            <pc:sldMk cId="0" sldId="286"/>
            <ac:spMk id="1119" creationId="{00000000-0000-0000-0000-000000000000}"/>
          </ac:spMkLst>
        </pc:spChg>
        <pc:spChg chg="del mod">
          <ac:chgData name="zack huy" userId="3644d385bf812d06" providerId="Windows Live" clId="Web-{BAB5C2FF-B47E-47FF-8A9D-C77BD441CEA8}" dt="2021-10-22T07:17:33.660" v="13"/>
          <ac:spMkLst>
            <pc:docMk/>
            <pc:sldMk cId="0" sldId="286"/>
            <ac:spMk id="1120" creationId="{00000000-0000-0000-0000-000000000000}"/>
          </ac:spMkLst>
        </pc:spChg>
        <pc:grpChg chg="del">
          <ac:chgData name="zack huy" userId="3644d385bf812d06" providerId="Windows Live" clId="Web-{BAB5C2FF-B47E-47FF-8A9D-C77BD441CEA8}" dt="2021-10-22T07:17:20.628" v="9"/>
          <ac:grpSpMkLst>
            <pc:docMk/>
            <pc:sldMk cId="0" sldId="286"/>
            <ac:grpSpMk id="1107" creationId="{00000000-0000-0000-0000-000000000000}"/>
          </ac:grpSpMkLst>
        </pc:grpChg>
        <pc:grpChg chg="del">
          <ac:chgData name="zack huy" userId="3644d385bf812d06" providerId="Windows Live" clId="Web-{BAB5C2FF-B47E-47FF-8A9D-C77BD441CEA8}" dt="2021-10-22T07:17:17.378" v="8"/>
          <ac:grpSpMkLst>
            <pc:docMk/>
            <pc:sldMk cId="0" sldId="286"/>
            <ac:grpSpMk id="1112" creationId="{00000000-0000-0000-0000-000000000000}"/>
          </ac:grpSpMkLst>
        </pc:grpChg>
        <pc:grpChg chg="del">
          <ac:chgData name="zack huy" userId="3644d385bf812d06" providerId="Windows Live" clId="Web-{BAB5C2FF-B47E-47FF-8A9D-C77BD441CEA8}" dt="2021-10-22T07:17:17.347" v="7"/>
          <ac:grpSpMkLst>
            <pc:docMk/>
            <pc:sldMk cId="0" sldId="286"/>
            <ac:grpSpMk id="1115" creationId="{00000000-0000-0000-0000-000000000000}"/>
          </ac:grpSpMkLst>
        </pc:grpChg>
        <pc:picChg chg="add mod">
          <ac:chgData name="zack huy" userId="3644d385bf812d06" providerId="Windows Live" clId="Web-{BAB5C2FF-B47E-47FF-8A9D-C77BD441CEA8}" dt="2021-10-22T07:19:37.823" v="24" actId="14100"/>
          <ac:picMkLst>
            <pc:docMk/>
            <pc:sldMk cId="0" sldId="286"/>
            <ac:picMk id="2" creationId="{C1795817-5051-4A07-840B-0EBF81115C64}"/>
          </ac:picMkLst>
        </pc:picChg>
      </pc:sldChg>
      <pc:sldChg chg="addSp">
        <pc:chgData name="zack huy" userId="3644d385bf812d06" providerId="Windows Live" clId="Web-{BAB5C2FF-B47E-47FF-8A9D-C77BD441CEA8}" dt="2021-10-22T07:29:29.181" v="80"/>
        <pc:sldMkLst>
          <pc:docMk/>
          <pc:sldMk cId="0" sldId="299"/>
        </pc:sldMkLst>
        <pc:spChg chg="add">
          <ac:chgData name="zack huy" userId="3644d385bf812d06" providerId="Windows Live" clId="Web-{BAB5C2FF-B47E-47FF-8A9D-C77BD441CEA8}" dt="2021-10-22T07:29:29.181" v="80"/>
          <ac:spMkLst>
            <pc:docMk/>
            <pc:sldMk cId="0" sldId="299"/>
            <ac:spMk id="2" creationId="{9249A4D1-A073-40D2-8B26-E2B1549B08F4}"/>
          </ac:spMkLst>
        </pc:spChg>
      </pc:sldChg>
      <pc:sldChg chg="addSp">
        <pc:chgData name="zack huy" userId="3644d385bf812d06" providerId="Windows Live" clId="Web-{BAB5C2FF-B47E-47FF-8A9D-C77BD441CEA8}" dt="2021-10-22T07:29:40.119" v="81"/>
        <pc:sldMkLst>
          <pc:docMk/>
          <pc:sldMk cId="0" sldId="301"/>
        </pc:sldMkLst>
        <pc:spChg chg="add">
          <ac:chgData name="zack huy" userId="3644d385bf812d06" providerId="Windows Live" clId="Web-{BAB5C2FF-B47E-47FF-8A9D-C77BD441CEA8}" dt="2021-10-22T07:29:40.119" v="81"/>
          <ac:spMkLst>
            <pc:docMk/>
            <pc:sldMk cId="0" sldId="301"/>
            <ac:spMk id="2" creationId="{F8868E6E-B618-414B-8850-73749AA99C0D}"/>
          </ac:spMkLst>
        </pc:spChg>
      </pc:sldChg>
      <pc:sldChg chg="del">
        <pc:chgData name="zack huy" userId="3644d385bf812d06" providerId="Windows Live" clId="Web-{BAB5C2FF-B47E-47FF-8A9D-C77BD441CEA8}" dt="2021-10-22T07:17:52.458" v="15"/>
        <pc:sldMkLst>
          <pc:docMk/>
          <pc:sldMk cId="96363771" sldId="306"/>
        </pc:sldMkLst>
      </pc:sldChg>
    </pc:docChg>
  </pc:docChgLst>
  <pc:docChgLst>
    <pc:chgData name="Jeft MyNameE" userId="13644341e226c3b2" providerId="Windows Live" clId="Web-{25F87ED9-8C3B-4F2F-A5B8-8BC94258F75A}"/>
    <pc:docChg chg="addSld modSld sldOrd">
      <pc:chgData name="Jeft MyNameE" userId="13644341e226c3b2" providerId="Windows Live" clId="Web-{25F87ED9-8C3B-4F2F-A5B8-8BC94258F75A}" dt="2021-10-23T02:13:53.611" v="363" actId="14100"/>
      <pc:docMkLst>
        <pc:docMk/>
      </pc:docMkLst>
      <pc:sldChg chg="addSp delSp modSp mod modClrScheme chgLayout">
        <pc:chgData name="Jeft MyNameE" userId="13644341e226c3b2" providerId="Windows Live" clId="Web-{25F87ED9-8C3B-4F2F-A5B8-8BC94258F75A}" dt="2021-10-23T02:04:21.160" v="222" actId="20577"/>
        <pc:sldMkLst>
          <pc:docMk/>
          <pc:sldMk cId="272902200" sldId="309"/>
        </pc:sldMkLst>
        <pc:spChg chg="mod">
          <ac:chgData name="Jeft MyNameE" userId="13644341e226c3b2" providerId="Windows Live" clId="Web-{25F87ED9-8C3B-4F2F-A5B8-8BC94258F75A}" dt="2021-10-23T01:52:44.629" v="104" actId="1076"/>
          <ac:spMkLst>
            <pc:docMk/>
            <pc:sldMk cId="272902200" sldId="309"/>
            <ac:spMk id="333" creationId="{00000000-0000-0000-0000-000000000000}"/>
          </ac:spMkLst>
        </pc:spChg>
        <pc:spChg chg="mod ord">
          <ac:chgData name="Jeft MyNameE" userId="13644341e226c3b2" providerId="Windows Live" clId="Web-{25F87ED9-8C3B-4F2F-A5B8-8BC94258F75A}" dt="2021-10-23T01:55:47.570" v="134"/>
          <ac:spMkLst>
            <pc:docMk/>
            <pc:sldMk cId="272902200" sldId="309"/>
            <ac:spMk id="337" creationId="{00000000-0000-0000-0000-000000000000}"/>
          </ac:spMkLst>
        </pc:spChg>
        <pc:spChg chg="mod ord">
          <ac:chgData name="Jeft MyNameE" userId="13644341e226c3b2" providerId="Windows Live" clId="Web-{25F87ED9-8C3B-4F2F-A5B8-8BC94258F75A}" dt="2021-10-23T02:04:16.301" v="220" actId="20577"/>
          <ac:spMkLst>
            <pc:docMk/>
            <pc:sldMk cId="272902200" sldId="309"/>
            <ac:spMk id="344" creationId="{00000000-0000-0000-0000-000000000000}"/>
          </ac:spMkLst>
        </pc:spChg>
        <pc:spChg chg="mod ord">
          <ac:chgData name="Jeft MyNameE" userId="13644341e226c3b2" providerId="Windows Live" clId="Web-{25F87ED9-8C3B-4F2F-A5B8-8BC94258F75A}" dt="2021-10-23T02:04:21.160" v="222" actId="20577"/>
          <ac:spMkLst>
            <pc:docMk/>
            <pc:sldMk cId="272902200" sldId="309"/>
            <ac:spMk id="345" creationId="{00000000-0000-0000-0000-000000000000}"/>
          </ac:spMkLst>
        </pc:spChg>
        <pc:spChg chg="add del mod">
          <ac:chgData name="Jeft MyNameE" userId="13644341e226c3b2" providerId="Windows Live" clId="Web-{25F87ED9-8C3B-4F2F-A5B8-8BC94258F75A}" dt="2021-10-23T02:03:32.862" v="216" actId="20577"/>
          <ac:spMkLst>
            <pc:docMk/>
            <pc:sldMk cId="272902200" sldId="309"/>
            <ac:spMk id="346" creationId="{00000000-0000-0000-0000-000000000000}"/>
          </ac:spMkLst>
        </pc:spChg>
      </pc:sldChg>
      <pc:sldChg chg="addSp delSp modSp">
        <pc:chgData name="Jeft MyNameE" userId="13644341e226c3b2" providerId="Windows Live" clId="Web-{25F87ED9-8C3B-4F2F-A5B8-8BC94258F75A}" dt="2021-10-23T02:13:53.611" v="363" actId="14100"/>
        <pc:sldMkLst>
          <pc:docMk/>
          <pc:sldMk cId="2754313846" sldId="311"/>
        </pc:sldMkLst>
        <pc:spChg chg="mod">
          <ac:chgData name="Jeft MyNameE" userId="13644341e226c3b2" providerId="Windows Live" clId="Web-{25F87ED9-8C3B-4F2F-A5B8-8BC94258F75A}" dt="2021-10-23T02:07:03.476" v="252" actId="20577"/>
          <ac:spMkLst>
            <pc:docMk/>
            <pc:sldMk cId="2754313846" sldId="311"/>
            <ac:spMk id="3" creationId="{41BD2EFB-9E9E-416B-A9FB-CDCDED1EF076}"/>
          </ac:spMkLst>
        </pc:spChg>
        <pc:spChg chg="add del mod">
          <ac:chgData name="Jeft MyNameE" userId="13644341e226c3b2" providerId="Windows Live" clId="Web-{25F87ED9-8C3B-4F2F-A5B8-8BC94258F75A}" dt="2021-10-23T02:11:33.279" v="307"/>
          <ac:spMkLst>
            <pc:docMk/>
            <pc:sldMk cId="2754313846" sldId="311"/>
            <ac:spMk id="4" creationId="{B39C99B2-36EC-45D6-A275-FCA11A4D4923}"/>
          </ac:spMkLst>
        </pc:spChg>
        <pc:spChg chg="add mod ord">
          <ac:chgData name="Jeft MyNameE" userId="13644341e226c3b2" providerId="Windows Live" clId="Web-{25F87ED9-8C3B-4F2F-A5B8-8BC94258F75A}" dt="2021-10-23T02:13:53.611" v="363" actId="14100"/>
          <ac:spMkLst>
            <pc:docMk/>
            <pc:sldMk cId="2754313846" sldId="311"/>
            <ac:spMk id="5" creationId="{EEBBAA91-F491-4BAD-9BDB-B27582E4929D}"/>
          </ac:spMkLst>
        </pc:spChg>
        <pc:spChg chg="mod">
          <ac:chgData name="Jeft MyNameE" userId="13644341e226c3b2" providerId="Windows Live" clId="Web-{25F87ED9-8C3B-4F2F-A5B8-8BC94258F75A}" dt="2021-10-23T01:38:51.641" v="3" actId="20577"/>
          <ac:spMkLst>
            <pc:docMk/>
            <pc:sldMk cId="2754313846" sldId="311"/>
            <ac:spMk id="408" creationId="{00000000-0000-0000-0000-000000000000}"/>
          </ac:spMkLst>
        </pc:spChg>
        <pc:spChg chg="mod">
          <ac:chgData name="Jeft MyNameE" userId="13644341e226c3b2" providerId="Windows Live" clId="Web-{25F87ED9-8C3B-4F2F-A5B8-8BC94258F75A}" dt="2021-10-23T02:11:05.763" v="304" actId="20577"/>
          <ac:spMkLst>
            <pc:docMk/>
            <pc:sldMk cId="2754313846" sldId="311"/>
            <ac:spMk id="419" creationId="{00000000-0000-0000-0000-000000000000}"/>
          </ac:spMkLst>
        </pc:spChg>
      </pc:sldChg>
      <pc:sldChg chg="addSp delSp modSp add ord replId">
        <pc:chgData name="Jeft MyNameE" userId="13644341e226c3b2" providerId="Windows Live" clId="Web-{25F87ED9-8C3B-4F2F-A5B8-8BC94258F75A}" dt="2021-10-23T01:56:34.103" v="136"/>
        <pc:sldMkLst>
          <pc:docMk/>
          <pc:sldMk cId="99228322" sldId="313"/>
        </pc:sldMkLst>
        <pc:spChg chg="mod">
          <ac:chgData name="Jeft MyNameE" userId="13644341e226c3b2" providerId="Windows Live" clId="Web-{25F87ED9-8C3B-4F2F-A5B8-8BC94258F75A}" dt="2021-10-23T01:38:42.187" v="2" actId="20577"/>
          <ac:spMkLst>
            <pc:docMk/>
            <pc:sldMk cId="99228322" sldId="313"/>
            <ac:spMk id="408" creationId="{00000000-0000-0000-0000-000000000000}"/>
          </ac:spMkLst>
        </pc:spChg>
        <pc:spChg chg="add del">
          <ac:chgData name="Jeft MyNameE" userId="13644341e226c3b2" providerId="Windows Live" clId="Web-{25F87ED9-8C3B-4F2F-A5B8-8BC94258F75A}" dt="2021-10-23T01:56:34.103" v="136"/>
          <ac:spMkLst>
            <pc:docMk/>
            <pc:sldMk cId="99228322" sldId="313"/>
            <ac:spMk id="419" creationId="{00000000-0000-0000-0000-000000000000}"/>
          </ac:spMkLst>
        </pc:spChg>
      </pc:sldChg>
    </pc:docChg>
  </pc:docChgLst>
  <pc:docChgLst>
    <pc:chgData name="zack huy" userId="3644d385bf812d06" providerId="Windows Live" clId="Web-{532CE89D-0C15-4038-9975-1EC9E0C403EF}"/>
    <pc:docChg chg="modSld">
      <pc:chgData name="zack huy" userId="3644d385bf812d06" providerId="Windows Live" clId="Web-{532CE89D-0C15-4038-9975-1EC9E0C403EF}" dt="2021-10-24T04:36:12.199" v="1"/>
      <pc:docMkLst>
        <pc:docMk/>
      </pc:docMkLst>
      <pc:sldChg chg="addAnim modAnim">
        <pc:chgData name="zack huy" userId="3644d385bf812d06" providerId="Windows Live" clId="Web-{532CE89D-0C15-4038-9975-1EC9E0C403EF}" dt="2021-10-24T04:36:12.199" v="1"/>
        <pc:sldMkLst>
          <pc:docMk/>
          <pc:sldMk cId="0" sldId="256"/>
        </pc:sldMkLst>
      </pc:sldChg>
    </pc:docChg>
  </pc:docChgLst>
  <pc:docChgLst>
    <pc:chgData name="Người dùng Khách" providerId="Windows Live" clId="Web-{E59D5550-AFAD-40F5-949A-79E194844F4C}"/>
    <pc:docChg chg="addSld delSld modSld sldOrd">
      <pc:chgData name="Người dùng Khách" userId="" providerId="Windows Live" clId="Web-{E59D5550-AFAD-40F5-949A-79E194844F4C}" dt="2021-10-22T08:34:52.522" v="240"/>
      <pc:docMkLst>
        <pc:docMk/>
      </pc:docMkLst>
      <pc:sldChg chg="modSp">
        <pc:chgData name="Người dùng Khách" userId="" providerId="Windows Live" clId="Web-{E59D5550-AFAD-40F5-949A-79E194844F4C}" dt="2021-10-22T08:09:10.398" v="105" actId="14100"/>
        <pc:sldMkLst>
          <pc:docMk/>
          <pc:sldMk cId="0" sldId="266"/>
        </pc:sldMkLst>
        <pc:picChg chg="mod">
          <ac:chgData name="Người dùng Khách" userId="" providerId="Windows Live" clId="Web-{E59D5550-AFAD-40F5-949A-79E194844F4C}" dt="2021-10-22T08:09:10.398" v="105" actId="14100"/>
          <ac:picMkLst>
            <pc:docMk/>
            <pc:sldMk cId="0" sldId="266"/>
            <ac:picMk id="8" creationId="{0EDED3B3-AC2A-4CCE-9E0F-8E27C20C164B}"/>
          </ac:picMkLst>
        </pc:picChg>
        <pc:picChg chg="mod">
          <ac:chgData name="Người dùng Khách" userId="" providerId="Windows Live" clId="Web-{E59D5550-AFAD-40F5-949A-79E194844F4C}" dt="2021-10-22T08:09:04.601" v="104" actId="14100"/>
          <ac:picMkLst>
            <pc:docMk/>
            <pc:sldMk cId="0" sldId="266"/>
            <ac:picMk id="10" creationId="{B2B6AD66-468C-454D-A3DB-797839F3B272}"/>
          </ac:picMkLst>
        </pc:picChg>
      </pc:sldChg>
      <pc:sldChg chg="addSp delSp modSp">
        <pc:chgData name="Người dùng Khách" userId="" providerId="Windows Live" clId="Web-{E59D5550-AFAD-40F5-949A-79E194844F4C}" dt="2021-10-22T08:20:00.973" v="180" actId="14100"/>
        <pc:sldMkLst>
          <pc:docMk/>
          <pc:sldMk cId="0" sldId="267"/>
        </pc:sldMkLst>
        <pc:spChg chg="add del mod">
          <ac:chgData name="Người dùng Khách" userId="" providerId="Windows Live" clId="Web-{E59D5550-AFAD-40F5-949A-79E194844F4C}" dt="2021-10-22T08:16:26.500" v="151"/>
          <ac:spMkLst>
            <pc:docMk/>
            <pc:sldMk cId="0" sldId="267"/>
            <ac:spMk id="2" creationId="{B8F32C25-20F8-41D4-A39A-AA4C4CC84809}"/>
          </ac:spMkLst>
        </pc:spChg>
        <pc:spChg chg="add del">
          <ac:chgData name="Người dùng Khách" userId="" providerId="Windows Live" clId="Web-{E59D5550-AFAD-40F5-949A-79E194844F4C}" dt="2021-10-22T08:02:04.327" v="65"/>
          <ac:spMkLst>
            <pc:docMk/>
            <pc:sldMk cId="0" sldId="267"/>
            <ac:spMk id="3" creationId="{72AA9621-5FAF-47B9-8DCE-6A90153E837B}"/>
          </ac:spMkLst>
        </pc:spChg>
        <pc:spChg chg="add del mod">
          <ac:chgData name="Người dùng Khách" userId="" providerId="Windows Live" clId="Web-{E59D5550-AFAD-40F5-949A-79E194844F4C}" dt="2021-10-22T08:02:00.467" v="64"/>
          <ac:spMkLst>
            <pc:docMk/>
            <pc:sldMk cId="0" sldId="267"/>
            <ac:spMk id="4" creationId="{DF80D7BC-FA30-46A3-9A19-588877C0E8D0}"/>
          </ac:spMkLst>
        </pc:spChg>
        <pc:spChg chg="add del">
          <ac:chgData name="Người dùng Khách" userId="" providerId="Windows Live" clId="Web-{E59D5550-AFAD-40F5-949A-79E194844F4C}" dt="2021-10-22T08:02:04.421" v="66"/>
          <ac:spMkLst>
            <pc:docMk/>
            <pc:sldMk cId="0" sldId="267"/>
            <ac:spMk id="5" creationId="{8A20C371-D069-4758-A81B-3F41D78D4263}"/>
          </ac:spMkLst>
        </pc:spChg>
        <pc:spChg chg="add del">
          <ac:chgData name="Người dùng Khách" userId="" providerId="Windows Live" clId="Web-{E59D5550-AFAD-40F5-949A-79E194844F4C}" dt="2021-10-22T08:01:51.170" v="62"/>
          <ac:spMkLst>
            <pc:docMk/>
            <pc:sldMk cId="0" sldId="267"/>
            <ac:spMk id="6" creationId="{DF71F401-ACAE-4030-BA3B-D7AB7D72CD55}"/>
          </ac:spMkLst>
        </pc:spChg>
        <pc:spChg chg="add del">
          <ac:chgData name="Người dùng Khách" userId="" providerId="Windows Live" clId="Web-{E59D5550-AFAD-40F5-949A-79E194844F4C}" dt="2021-10-22T08:01:47.405" v="61"/>
          <ac:spMkLst>
            <pc:docMk/>
            <pc:sldMk cId="0" sldId="267"/>
            <ac:spMk id="7" creationId="{6EE80E4E-244A-4100-9CEE-0866E464BDB2}"/>
          </ac:spMkLst>
        </pc:spChg>
        <pc:spChg chg="add del">
          <ac:chgData name="Người dùng Khách" userId="" providerId="Windows Live" clId="Web-{E59D5550-AFAD-40F5-949A-79E194844F4C}" dt="2021-10-22T08:01:46.295" v="60"/>
          <ac:spMkLst>
            <pc:docMk/>
            <pc:sldMk cId="0" sldId="267"/>
            <ac:spMk id="8" creationId="{AD35F57E-472E-479F-BE9F-8AA870BE9751}"/>
          </ac:spMkLst>
        </pc:spChg>
        <pc:spChg chg="mod">
          <ac:chgData name="Người dùng Khách" userId="" providerId="Windows Live" clId="Web-{E59D5550-AFAD-40F5-949A-79E194844F4C}" dt="2021-10-22T08:20:00.973" v="180" actId="14100"/>
          <ac:spMkLst>
            <pc:docMk/>
            <pc:sldMk cId="0" sldId="267"/>
            <ac:spMk id="354" creationId="{00000000-0000-0000-0000-000000000000}"/>
          </ac:spMkLst>
        </pc:spChg>
      </pc:sldChg>
      <pc:sldChg chg="addSp delSp modSp ord">
        <pc:chgData name="Người dùng Khách" userId="" providerId="Windows Live" clId="Web-{E59D5550-AFAD-40F5-949A-79E194844F4C}" dt="2021-10-22T08:00:57.794" v="52"/>
        <pc:sldMkLst>
          <pc:docMk/>
          <pc:sldMk cId="0" sldId="268"/>
        </pc:sldMkLst>
        <pc:spChg chg="del">
          <ac:chgData name="Người dùng Khách" userId="" providerId="Windows Live" clId="Web-{E59D5550-AFAD-40F5-949A-79E194844F4C}" dt="2021-10-22T07:48:03.592" v="2"/>
          <ac:spMkLst>
            <pc:docMk/>
            <pc:sldMk cId="0" sldId="268"/>
            <ac:spMk id="3" creationId="{2FB3A83E-96F7-4FEE-BC98-49F6CD957CD4}"/>
          </ac:spMkLst>
        </pc:spChg>
        <pc:spChg chg="add del mod">
          <ac:chgData name="Người dùng Khách" userId="" providerId="Windows Live" clId="Web-{E59D5550-AFAD-40F5-949A-79E194844F4C}" dt="2021-10-22T07:51:34.986" v="19"/>
          <ac:spMkLst>
            <pc:docMk/>
            <pc:sldMk cId="0" sldId="268"/>
            <ac:spMk id="4" creationId="{275077AE-3CA5-436A-B122-9A6AA64317FB}"/>
          </ac:spMkLst>
        </pc:spChg>
        <pc:spChg chg="del">
          <ac:chgData name="Người dùng Khách" userId="" providerId="Windows Live" clId="Web-{E59D5550-AFAD-40F5-949A-79E194844F4C}" dt="2021-10-22T07:48:03.607" v="3"/>
          <ac:spMkLst>
            <pc:docMk/>
            <pc:sldMk cId="0" sldId="268"/>
            <ac:spMk id="5" creationId="{9CD0503E-D67D-422D-B03E-7E612DC5F225}"/>
          </ac:spMkLst>
        </pc:spChg>
        <pc:spChg chg="del">
          <ac:chgData name="Người dùng Khách" userId="" providerId="Windows Live" clId="Web-{E59D5550-AFAD-40F5-949A-79E194844F4C}" dt="2021-10-22T07:47:57.763" v="0"/>
          <ac:spMkLst>
            <pc:docMk/>
            <pc:sldMk cId="0" sldId="268"/>
            <ac:spMk id="7" creationId="{7D8D2668-A8E0-44F7-925B-D50526E1AA8C}"/>
          </ac:spMkLst>
        </pc:spChg>
        <pc:spChg chg="add del mod">
          <ac:chgData name="Người dùng Khách" userId="" providerId="Windows Live" clId="Web-{E59D5550-AFAD-40F5-949A-79E194844F4C}" dt="2021-10-22T07:50:10.297" v="15"/>
          <ac:spMkLst>
            <pc:docMk/>
            <pc:sldMk cId="0" sldId="268"/>
            <ac:spMk id="8" creationId="{876F9858-486A-473B-BDC7-75E8D6F62279}"/>
          </ac:spMkLst>
        </pc:spChg>
        <pc:spChg chg="del">
          <ac:chgData name="Người dùng Khách" userId="" providerId="Windows Live" clId="Web-{E59D5550-AFAD-40F5-949A-79E194844F4C}" dt="2021-10-22T07:48:03.560" v="1"/>
          <ac:spMkLst>
            <pc:docMk/>
            <pc:sldMk cId="0" sldId="268"/>
            <ac:spMk id="9" creationId="{62C774D0-75CB-4F3B-960A-1178BB93D4C8}"/>
          </ac:spMkLst>
        </pc:spChg>
        <pc:spChg chg="add del mod">
          <ac:chgData name="Người dùng Khách" userId="" providerId="Windows Live" clId="Web-{E59D5550-AFAD-40F5-949A-79E194844F4C}" dt="2021-10-22T07:53:52.758" v="32"/>
          <ac:spMkLst>
            <pc:docMk/>
            <pc:sldMk cId="0" sldId="268"/>
            <ac:spMk id="11" creationId="{09DAD7FC-EC75-4FEC-A123-C6F5D50F654B}"/>
          </ac:spMkLst>
        </pc:spChg>
        <pc:spChg chg="add del mod">
          <ac:chgData name="Người dùng Khách" userId="" providerId="Windows Live" clId="Web-{E59D5550-AFAD-40F5-949A-79E194844F4C}" dt="2021-10-22T07:54:47.475" v="41"/>
          <ac:spMkLst>
            <pc:docMk/>
            <pc:sldMk cId="0" sldId="268"/>
            <ac:spMk id="14" creationId="{65EC584B-806F-44B6-8CA8-FEBA9B2B23CE}"/>
          </ac:spMkLst>
        </pc:spChg>
        <pc:spChg chg="del">
          <ac:chgData name="Người dùng Khách" userId="" providerId="Windows Live" clId="Web-{E59D5550-AFAD-40F5-949A-79E194844F4C}" dt="2021-10-22T07:49:56.781" v="12"/>
          <ac:spMkLst>
            <pc:docMk/>
            <pc:sldMk cId="0" sldId="268"/>
            <ac:spMk id="360" creationId="{00000000-0000-0000-0000-000000000000}"/>
          </ac:spMkLst>
        </pc:spChg>
        <pc:spChg chg="mod">
          <ac:chgData name="Người dùng Khách" userId="" providerId="Windows Live" clId="Web-{E59D5550-AFAD-40F5-949A-79E194844F4C}" dt="2021-10-22T07:53:37.223" v="28" actId="1076"/>
          <ac:spMkLst>
            <pc:docMk/>
            <pc:sldMk cId="0" sldId="268"/>
            <ac:spMk id="362" creationId="{00000000-0000-0000-0000-000000000000}"/>
          </ac:spMkLst>
        </pc:spChg>
        <pc:spChg chg="add del">
          <ac:chgData name="Người dùng Khách" userId="" providerId="Windows Live" clId="Web-{E59D5550-AFAD-40F5-949A-79E194844F4C}" dt="2021-10-22T07:51:57.065" v="22"/>
          <ac:spMkLst>
            <pc:docMk/>
            <pc:sldMk cId="0" sldId="268"/>
            <ac:spMk id="364" creationId="{00000000-0000-0000-0000-000000000000}"/>
          </ac:spMkLst>
        </pc:spChg>
        <pc:spChg chg="del">
          <ac:chgData name="Người dùng Khách" userId="" providerId="Windows Live" clId="Web-{E59D5550-AFAD-40F5-949A-79E194844F4C}" dt="2021-10-22T07:50:02.016" v="13"/>
          <ac:spMkLst>
            <pc:docMk/>
            <pc:sldMk cId="0" sldId="268"/>
            <ac:spMk id="366" creationId="{00000000-0000-0000-0000-000000000000}"/>
          </ac:spMkLst>
        </pc:spChg>
        <pc:picChg chg="add mod">
          <ac:chgData name="Người dùng Khách" userId="" providerId="Windows Live" clId="Web-{E59D5550-AFAD-40F5-949A-79E194844F4C}" dt="2021-10-22T07:55:10.350" v="46" actId="1076"/>
          <ac:picMkLst>
            <pc:docMk/>
            <pc:sldMk cId="0" sldId="268"/>
            <ac:picMk id="12" creationId="{6559E52B-A251-4606-8DED-B90840865014}"/>
          </ac:picMkLst>
        </pc:picChg>
        <pc:picChg chg="add mod">
          <ac:chgData name="Người dùng Khách" userId="" providerId="Windows Live" clId="Web-{E59D5550-AFAD-40F5-949A-79E194844F4C}" dt="2021-10-22T07:55:56.210" v="51" actId="14100"/>
          <ac:picMkLst>
            <pc:docMk/>
            <pc:sldMk cId="0" sldId="268"/>
            <ac:picMk id="13" creationId="{D78DB1F9-ECDC-43E6-B00F-2AB195F03726}"/>
          </ac:picMkLst>
        </pc:picChg>
      </pc:sldChg>
      <pc:sldChg chg="addSp delSp modSp ord">
        <pc:chgData name="Người dùng Khách" userId="" providerId="Windows Live" clId="Web-{E59D5550-AFAD-40F5-949A-79E194844F4C}" dt="2021-10-22T08:27:12.091" v="211" actId="1076"/>
        <pc:sldMkLst>
          <pc:docMk/>
          <pc:sldMk cId="0" sldId="269"/>
        </pc:sldMkLst>
        <pc:spChg chg="del">
          <ac:chgData name="Người dùng Khách" userId="" providerId="Windows Live" clId="Web-{E59D5550-AFAD-40F5-949A-79E194844F4C}" dt="2021-10-22T08:05:48.738" v="88"/>
          <ac:spMkLst>
            <pc:docMk/>
            <pc:sldMk cId="0" sldId="269"/>
            <ac:spMk id="392" creationId="{00000000-0000-0000-0000-000000000000}"/>
          </ac:spMkLst>
        </pc:spChg>
        <pc:spChg chg="mod">
          <ac:chgData name="Người dùng Khách" userId="" providerId="Windows Live" clId="Web-{E59D5550-AFAD-40F5-949A-79E194844F4C}" dt="2021-10-22T08:04:20.642" v="75" actId="20577"/>
          <ac:spMkLst>
            <pc:docMk/>
            <pc:sldMk cId="0" sldId="269"/>
            <ac:spMk id="393" creationId="{00000000-0000-0000-0000-000000000000}"/>
          </ac:spMkLst>
        </pc:spChg>
        <pc:spChg chg="mod">
          <ac:chgData name="Người dùng Khách" userId="" providerId="Windows Live" clId="Web-{E59D5550-AFAD-40F5-949A-79E194844F4C}" dt="2021-10-22T08:10:52.775" v="115" actId="14100"/>
          <ac:spMkLst>
            <pc:docMk/>
            <pc:sldMk cId="0" sldId="269"/>
            <ac:spMk id="395" creationId="{00000000-0000-0000-0000-000000000000}"/>
          </ac:spMkLst>
        </pc:spChg>
        <pc:spChg chg="mod">
          <ac:chgData name="Người dùng Khách" userId="" providerId="Windows Live" clId="Web-{E59D5550-AFAD-40F5-949A-79E194844F4C}" dt="2021-10-22T08:12:55.730" v="128" actId="1076"/>
          <ac:spMkLst>
            <pc:docMk/>
            <pc:sldMk cId="0" sldId="269"/>
            <ac:spMk id="396" creationId="{00000000-0000-0000-0000-000000000000}"/>
          </ac:spMkLst>
        </pc:spChg>
        <pc:spChg chg="mod">
          <ac:chgData name="Người dùng Khách" userId="" providerId="Windows Live" clId="Web-{E59D5550-AFAD-40F5-949A-79E194844F4C}" dt="2021-10-22T08:27:08.294" v="210" actId="14100"/>
          <ac:spMkLst>
            <pc:docMk/>
            <pc:sldMk cId="0" sldId="269"/>
            <ac:spMk id="397" creationId="{00000000-0000-0000-0000-000000000000}"/>
          </ac:spMkLst>
        </pc:spChg>
        <pc:spChg chg="mod">
          <ac:chgData name="Người dùng Khách" userId="" providerId="Windows Live" clId="Web-{E59D5550-AFAD-40F5-949A-79E194844F4C}" dt="2021-10-22T08:27:12.091" v="211" actId="1076"/>
          <ac:spMkLst>
            <pc:docMk/>
            <pc:sldMk cId="0" sldId="269"/>
            <ac:spMk id="398" creationId="{00000000-0000-0000-0000-000000000000}"/>
          </ac:spMkLst>
        </pc:spChg>
        <pc:spChg chg="del">
          <ac:chgData name="Người dùng Khách" userId="" providerId="Windows Live" clId="Web-{E59D5550-AFAD-40F5-949A-79E194844F4C}" dt="2021-10-22T08:05:45.113" v="87"/>
          <ac:spMkLst>
            <pc:docMk/>
            <pc:sldMk cId="0" sldId="269"/>
            <ac:spMk id="399" creationId="{00000000-0000-0000-0000-000000000000}"/>
          </ac:spMkLst>
        </pc:spChg>
        <pc:spChg chg="del">
          <ac:chgData name="Người dùng Khách" userId="" providerId="Windows Live" clId="Web-{E59D5550-AFAD-40F5-949A-79E194844F4C}" dt="2021-10-22T08:05:52.300" v="90"/>
          <ac:spMkLst>
            <pc:docMk/>
            <pc:sldMk cId="0" sldId="269"/>
            <ac:spMk id="400" creationId="{00000000-0000-0000-0000-000000000000}"/>
          </ac:spMkLst>
        </pc:spChg>
        <pc:grpChg chg="del">
          <ac:chgData name="Người dùng Khách" userId="" providerId="Windows Live" clId="Web-{E59D5550-AFAD-40F5-949A-79E194844F4C}" dt="2021-10-22T08:05:48.847" v="89"/>
          <ac:grpSpMkLst>
            <pc:docMk/>
            <pc:sldMk cId="0" sldId="269"/>
            <ac:grpSpMk id="401" creationId="{00000000-0000-0000-0000-000000000000}"/>
          </ac:grpSpMkLst>
        </pc:grpChg>
        <pc:picChg chg="add mod">
          <ac:chgData name="Người dùng Khách" userId="" providerId="Windows Live" clId="Web-{E59D5550-AFAD-40F5-949A-79E194844F4C}" dt="2021-10-22T08:16:04.812" v="150" actId="14100"/>
          <ac:picMkLst>
            <pc:docMk/>
            <pc:sldMk cId="0" sldId="269"/>
            <ac:picMk id="2" creationId="{824521BF-4C33-4D34-B770-0059B91DE436}"/>
          </ac:picMkLst>
        </pc:picChg>
        <pc:picChg chg="add mod">
          <ac:chgData name="Người dùng Khách" userId="" providerId="Windows Live" clId="Web-{E59D5550-AFAD-40F5-949A-79E194844F4C}" dt="2021-10-22T08:16:01" v="149" actId="14100"/>
          <ac:picMkLst>
            <pc:docMk/>
            <pc:sldMk cId="0" sldId="269"/>
            <ac:picMk id="3" creationId="{F69D24BA-6F7E-4B92-A44F-B0FE7962976D}"/>
          </ac:picMkLst>
        </pc:picChg>
        <pc:picChg chg="del">
          <ac:chgData name="Người dùng Khách" userId="" providerId="Windows Live" clId="Web-{E59D5550-AFAD-40F5-949A-79E194844F4C}" dt="2021-10-22T08:14:11.482" v="141"/>
          <ac:picMkLst>
            <pc:docMk/>
            <pc:sldMk cId="0" sldId="269"/>
            <ac:picMk id="394" creationId="{00000000-0000-0000-0000-000000000000}"/>
          </ac:picMkLst>
        </pc:picChg>
      </pc:sldChg>
      <pc:sldChg chg="addSp delSp modSp">
        <pc:chgData name="Người dùng Khách" userId="" providerId="Windows Live" clId="Web-{E59D5550-AFAD-40F5-949A-79E194844F4C}" dt="2021-10-22T08:24:04.415" v="208" actId="1076"/>
        <pc:sldMkLst>
          <pc:docMk/>
          <pc:sldMk cId="0" sldId="270"/>
        </pc:sldMkLst>
        <pc:spChg chg="mod">
          <ac:chgData name="Người dùng Khách" userId="" providerId="Windows Live" clId="Web-{E59D5550-AFAD-40F5-949A-79E194844F4C}" dt="2021-10-22T08:24:04.415" v="208" actId="1076"/>
          <ac:spMkLst>
            <pc:docMk/>
            <pc:sldMk cId="0" sldId="270"/>
            <ac:spMk id="408" creationId="{00000000-0000-0000-0000-000000000000}"/>
          </ac:spMkLst>
        </pc:spChg>
        <pc:spChg chg="del">
          <ac:chgData name="Người dùng Khách" userId="" providerId="Windows Live" clId="Web-{E59D5550-AFAD-40F5-949A-79E194844F4C}" dt="2021-10-22T08:19:51.067" v="178"/>
          <ac:spMkLst>
            <pc:docMk/>
            <pc:sldMk cId="0" sldId="270"/>
            <ac:spMk id="418" creationId="{00000000-0000-0000-0000-000000000000}"/>
          </ac:spMkLst>
        </pc:spChg>
        <pc:spChg chg="mod">
          <ac:chgData name="Người dùng Khách" userId="" providerId="Windows Live" clId="Web-{E59D5550-AFAD-40F5-949A-79E194844F4C}" dt="2021-10-22T08:20:15.364" v="182" actId="20577"/>
          <ac:spMkLst>
            <pc:docMk/>
            <pc:sldMk cId="0" sldId="270"/>
            <ac:spMk id="419" creationId="{00000000-0000-0000-0000-000000000000}"/>
          </ac:spMkLst>
        </pc:spChg>
        <pc:grpChg chg="del">
          <ac:chgData name="Người dùng Khách" userId="" providerId="Windows Live" clId="Web-{E59D5550-AFAD-40F5-949A-79E194844F4C}" dt="2021-10-22T08:19:46.957" v="177"/>
          <ac:grpSpMkLst>
            <pc:docMk/>
            <pc:sldMk cId="0" sldId="270"/>
            <ac:grpSpMk id="409" creationId="{00000000-0000-0000-0000-000000000000}"/>
          </ac:grpSpMkLst>
        </pc:grpChg>
        <pc:grpChg chg="del">
          <ac:chgData name="Người dùng Khách" userId="" providerId="Windows Live" clId="Web-{E59D5550-AFAD-40F5-949A-79E194844F4C}" dt="2021-10-22T08:19:43.160" v="176"/>
          <ac:grpSpMkLst>
            <pc:docMk/>
            <pc:sldMk cId="0" sldId="270"/>
            <ac:grpSpMk id="415" creationId="{00000000-0000-0000-0000-000000000000}"/>
          </ac:grpSpMkLst>
        </pc:grpChg>
        <pc:picChg chg="add mod">
          <ac:chgData name="Người dùng Khách" userId="" providerId="Windows Live" clId="Web-{E59D5550-AFAD-40F5-949A-79E194844F4C}" dt="2021-10-22T08:24:00.275" v="207" actId="1076"/>
          <ac:picMkLst>
            <pc:docMk/>
            <pc:sldMk cId="0" sldId="270"/>
            <ac:picMk id="2" creationId="{FF44B9F4-40D1-4034-B50B-2DF8CAFBB7B0}"/>
          </ac:picMkLst>
        </pc:picChg>
        <pc:picChg chg="del">
          <ac:chgData name="Người dùng Khách" userId="" providerId="Windows Live" clId="Web-{E59D5550-AFAD-40F5-949A-79E194844F4C}" dt="2021-10-22T08:19:39.426" v="175"/>
          <ac:picMkLst>
            <pc:docMk/>
            <pc:sldMk cId="0" sldId="270"/>
            <ac:picMk id="414" creationId="{00000000-0000-0000-0000-000000000000}"/>
          </ac:picMkLst>
        </pc:picChg>
      </pc:sldChg>
      <pc:sldChg chg="del">
        <pc:chgData name="Người dùng Khách" userId="" providerId="Windows Live" clId="Web-{E59D5550-AFAD-40F5-949A-79E194844F4C}" dt="2021-10-22T08:25:53.058" v="209"/>
        <pc:sldMkLst>
          <pc:docMk/>
          <pc:sldMk cId="0" sldId="286"/>
        </pc:sldMkLst>
      </pc:sldChg>
      <pc:sldChg chg="del">
        <pc:chgData name="Người dùng Khách" userId="" providerId="Windows Live" clId="Web-{E59D5550-AFAD-40F5-949A-79E194844F4C}" dt="2021-10-22T08:04:30.517" v="76"/>
        <pc:sldMkLst>
          <pc:docMk/>
          <pc:sldMk cId="96363771" sldId="306"/>
        </pc:sldMkLst>
      </pc:sldChg>
      <pc:sldChg chg="addSp delSp modSp new">
        <pc:chgData name="Người dùng Khách" userId="" providerId="Windows Live" clId="Web-{E59D5550-AFAD-40F5-949A-79E194844F4C}" dt="2021-10-22T08:34:52.522" v="240"/>
        <pc:sldMkLst>
          <pc:docMk/>
          <pc:sldMk cId="2871756705" sldId="312"/>
        </pc:sldMkLst>
        <pc:spChg chg="del mod">
          <ac:chgData name="Người dùng Khách" userId="" providerId="Windows Live" clId="Web-{E59D5550-AFAD-40F5-949A-79E194844F4C}" dt="2021-10-22T08:30:44.205" v="226"/>
          <ac:spMkLst>
            <pc:docMk/>
            <pc:sldMk cId="2871756705" sldId="312"/>
            <ac:spMk id="3" creationId="{640C7F45-BF77-4F86-86C5-3B897D4EA867}"/>
          </ac:spMkLst>
        </pc:spChg>
        <pc:spChg chg="add del">
          <ac:chgData name="Người dùng Khách" userId="" providerId="Windows Live" clId="Web-{E59D5550-AFAD-40F5-949A-79E194844F4C}" dt="2021-10-22T08:31:35.362" v="235"/>
          <ac:spMkLst>
            <pc:docMk/>
            <pc:sldMk cId="2871756705" sldId="312"/>
            <ac:spMk id="5" creationId="{3E32D65E-D27C-4AD8-B6B3-9BB473AE779E}"/>
          </ac:spMkLst>
        </pc:spChg>
        <pc:spChg chg="add del">
          <ac:chgData name="Người dùng Khách" userId="" providerId="Windows Live" clId="Web-{E59D5550-AFAD-40F5-949A-79E194844F4C}" dt="2021-10-22T08:31:29.971" v="234"/>
          <ac:spMkLst>
            <pc:docMk/>
            <pc:sldMk cId="2871756705" sldId="312"/>
            <ac:spMk id="6" creationId="{C664D606-B979-44B7-8958-7015E2BD2510}"/>
          </ac:spMkLst>
        </pc:spChg>
        <pc:spChg chg="add del">
          <ac:chgData name="Người dùng Khách" userId="" providerId="Windows Live" clId="Web-{E59D5550-AFAD-40F5-949A-79E194844F4C}" dt="2021-10-22T08:31:29.877" v="233"/>
          <ac:spMkLst>
            <pc:docMk/>
            <pc:sldMk cId="2871756705" sldId="312"/>
            <ac:spMk id="7" creationId="{4F3313DA-F7E2-4339-BD41-893558898A26}"/>
          </ac:spMkLst>
        </pc:spChg>
        <pc:picChg chg="add mod">
          <ac:chgData name="Người dùng Khách" userId="" providerId="Windows Live" clId="Web-{E59D5550-AFAD-40F5-949A-79E194844F4C}" dt="2021-10-22T08:31:25.065" v="232" actId="14100"/>
          <ac:picMkLst>
            <pc:docMk/>
            <pc:sldMk cId="2871756705" sldId="312"/>
            <ac:picMk id="4" creationId="{58F8FD57-7F0D-44E4-B490-012012CEE242}"/>
          </ac:picMkLst>
        </pc:picChg>
        <pc:picChg chg="add del mod">
          <ac:chgData name="Người dùng Khách" userId="" providerId="Windows Live" clId="Web-{E59D5550-AFAD-40F5-949A-79E194844F4C}" dt="2021-10-22T08:34:52.522" v="240"/>
          <ac:picMkLst>
            <pc:docMk/>
            <pc:sldMk cId="2871756705" sldId="312"/>
            <ac:picMk id="8" creationId="{9E90972D-B0C2-4332-AFBA-A2857A22E721}"/>
          </ac:picMkLst>
        </pc:picChg>
      </pc:sldChg>
    </pc:docChg>
  </pc:docChgLst>
  <pc:docChgLst>
    <pc:chgData name="Người dùng Khách" providerId="Windows Live" clId="Web-{A6B698EB-E2A3-4BA2-A368-D9B004B25A7D}"/>
    <pc:docChg chg="addSld modSld sldOrd">
      <pc:chgData name="Người dùng Khách" userId="" providerId="Windows Live" clId="Web-{A6B698EB-E2A3-4BA2-A368-D9B004B25A7D}" dt="2021-10-24T04:00:33.922" v="52" actId="1076"/>
      <pc:docMkLst>
        <pc:docMk/>
      </pc:docMkLst>
      <pc:sldChg chg="delSp modSp">
        <pc:chgData name="Người dùng Khách" userId="" providerId="Windows Live" clId="Web-{A6B698EB-E2A3-4BA2-A368-D9B004B25A7D}" dt="2021-10-24T03:59:21.886" v="50"/>
        <pc:sldMkLst>
          <pc:docMk/>
          <pc:sldMk cId="0" sldId="264"/>
        </pc:sldMkLst>
        <pc:spChg chg="del mod">
          <ac:chgData name="Người dùng Khách" userId="" providerId="Windows Live" clId="Web-{A6B698EB-E2A3-4BA2-A368-D9B004B25A7D}" dt="2021-10-24T03:59:21.886" v="50"/>
          <ac:spMkLst>
            <pc:docMk/>
            <pc:sldMk cId="0" sldId="264"/>
            <ac:spMk id="2" creationId="{D71A767A-528B-4DDB-A8E3-995DE777EBDB}"/>
          </ac:spMkLst>
        </pc:spChg>
        <pc:spChg chg="del">
          <ac:chgData name="Người dùng Khách" userId="" providerId="Windows Live" clId="Web-{A6B698EB-E2A3-4BA2-A368-D9B004B25A7D}" dt="2021-10-24T03:59:14.089" v="48"/>
          <ac:spMkLst>
            <pc:docMk/>
            <pc:sldMk cId="0" sldId="264"/>
            <ac:spMk id="3" creationId="{46E5B8AF-1CA6-4676-92DD-BC4822740CD6}"/>
          </ac:spMkLst>
        </pc:spChg>
      </pc:sldChg>
      <pc:sldChg chg="modSp modTransition">
        <pc:chgData name="Người dùng Khách" userId="" providerId="Windows Live" clId="Web-{A6B698EB-E2A3-4BA2-A368-D9B004B25A7D}" dt="2021-10-24T03:58:54.104" v="47" actId="1076"/>
        <pc:sldMkLst>
          <pc:docMk/>
          <pc:sldMk cId="0" sldId="266"/>
        </pc:sldMkLst>
        <pc:spChg chg="mod">
          <ac:chgData name="Người dùng Khách" userId="" providerId="Windows Live" clId="Web-{A6B698EB-E2A3-4BA2-A368-D9B004B25A7D}" dt="2021-10-24T03:58:54.104" v="47" actId="1076"/>
          <ac:spMkLst>
            <pc:docMk/>
            <pc:sldMk cId="0" sldId="266"/>
            <ac:spMk id="337" creationId="{00000000-0000-0000-0000-000000000000}"/>
          </ac:spMkLst>
        </pc:spChg>
      </pc:sldChg>
      <pc:sldChg chg="modSp">
        <pc:chgData name="Người dùng Khách" userId="" providerId="Windows Live" clId="Web-{A6B698EB-E2A3-4BA2-A368-D9B004B25A7D}" dt="2021-10-24T04:00:33.922" v="52" actId="1076"/>
        <pc:sldMkLst>
          <pc:docMk/>
          <pc:sldMk cId="0" sldId="269"/>
        </pc:sldMkLst>
        <pc:spChg chg="mod">
          <ac:chgData name="Người dùng Khách" userId="" providerId="Windows Live" clId="Web-{A6B698EB-E2A3-4BA2-A368-D9B004B25A7D}" dt="2021-10-24T04:00:27.703" v="51" actId="1076"/>
          <ac:spMkLst>
            <pc:docMk/>
            <pc:sldMk cId="0" sldId="269"/>
            <ac:spMk id="395" creationId="{00000000-0000-0000-0000-000000000000}"/>
          </ac:spMkLst>
        </pc:spChg>
        <pc:spChg chg="mod">
          <ac:chgData name="Người dùng Khách" userId="" providerId="Windows Live" clId="Web-{A6B698EB-E2A3-4BA2-A368-D9B004B25A7D}" dt="2021-10-24T04:00:33.922" v="52" actId="1076"/>
          <ac:spMkLst>
            <pc:docMk/>
            <pc:sldMk cId="0" sldId="269"/>
            <ac:spMk id="397" creationId="{00000000-0000-0000-0000-000000000000}"/>
          </ac:spMkLst>
        </pc:spChg>
      </pc:sldChg>
      <pc:sldChg chg="new ord">
        <pc:chgData name="Người dùng Khách" userId="" providerId="Windows Live" clId="Web-{A6B698EB-E2A3-4BA2-A368-D9B004B25A7D}" dt="2021-10-24T02:01:17.913" v="1"/>
        <pc:sldMkLst>
          <pc:docMk/>
          <pc:sldMk cId="893407981" sldId="315"/>
        </pc:sldMkLst>
      </pc:sldChg>
      <pc:sldChg chg="addSp modSp new">
        <pc:chgData name="Người dùng Khách" userId="" providerId="Windows Live" clId="Web-{A6B698EB-E2A3-4BA2-A368-D9B004B25A7D}" dt="2021-10-24T02:33:32.299" v="41" actId="14100"/>
        <pc:sldMkLst>
          <pc:docMk/>
          <pc:sldMk cId="2374263849" sldId="316"/>
        </pc:sldMkLst>
        <pc:spChg chg="mod">
          <ac:chgData name="Người dùng Khách" userId="" providerId="Windows Live" clId="Web-{A6B698EB-E2A3-4BA2-A368-D9B004B25A7D}" dt="2021-10-24T02:33:32.299" v="41" actId="14100"/>
          <ac:spMkLst>
            <pc:docMk/>
            <pc:sldMk cId="2374263849" sldId="316"/>
            <ac:spMk id="2" creationId="{3C35D7D6-EB0F-4BBE-9A50-C14EDFEA12DF}"/>
          </ac:spMkLst>
        </pc:spChg>
        <pc:spChg chg="add mod">
          <ac:chgData name="Người dùng Khách" userId="" providerId="Windows Live" clId="Web-{A6B698EB-E2A3-4BA2-A368-D9B004B25A7D}" dt="2021-10-24T02:33:04.705" v="37" actId="1076"/>
          <ac:spMkLst>
            <pc:docMk/>
            <pc:sldMk cId="2374263849" sldId="316"/>
            <ac:spMk id="3" creationId="{790FED8B-EADC-4FC8-8659-2C39352A2566}"/>
          </ac:spMkLst>
        </pc:spChg>
        <pc:picChg chg="add mod">
          <ac:chgData name="Người dùng Khách" userId="" providerId="Windows Live" clId="Web-{A6B698EB-E2A3-4BA2-A368-D9B004B25A7D}" dt="2021-10-24T02:33:22.424" v="40" actId="14100"/>
          <ac:picMkLst>
            <pc:docMk/>
            <pc:sldMk cId="2374263849" sldId="316"/>
            <ac:picMk id="4" creationId="{6BFA13CD-2A80-4E44-823B-3D542F04C45F}"/>
          </ac:picMkLst>
        </pc:picChg>
      </pc:sldChg>
    </pc:docChg>
  </pc:docChgLst>
  <pc:docChgLst>
    <pc:chgData name="Jeft MyNameE" userId="13644341e226c3b2" providerId="Windows Live" clId="Web-{4009A6A1-1159-4803-B176-B6D0EA24E7EB}"/>
    <pc:docChg chg="addSld delSld modSld">
      <pc:chgData name="Jeft MyNameE" userId="13644341e226c3b2" providerId="Windows Live" clId="Web-{4009A6A1-1159-4803-B176-B6D0EA24E7EB}" dt="2021-10-23T07:13:44.576" v="622" actId="20577"/>
      <pc:docMkLst>
        <pc:docMk/>
      </pc:docMkLst>
      <pc:sldChg chg="modSp">
        <pc:chgData name="Jeft MyNameE" userId="13644341e226c3b2" providerId="Windows Live" clId="Web-{4009A6A1-1159-4803-B176-B6D0EA24E7EB}" dt="2021-10-23T03:22:31.110" v="475" actId="20577"/>
        <pc:sldMkLst>
          <pc:docMk/>
          <pc:sldMk cId="0" sldId="273"/>
        </pc:sldMkLst>
        <pc:spChg chg="mod">
          <ac:chgData name="Jeft MyNameE" userId="13644341e226c3b2" providerId="Windows Live" clId="Web-{4009A6A1-1159-4803-B176-B6D0EA24E7EB}" dt="2021-10-23T03:22:31.110" v="475" actId="20577"/>
          <ac:spMkLst>
            <pc:docMk/>
            <pc:sldMk cId="0" sldId="273"/>
            <ac:spMk id="469" creationId="{00000000-0000-0000-0000-000000000000}"/>
          </ac:spMkLst>
        </pc:spChg>
        <pc:spChg chg="mod">
          <ac:chgData name="Jeft MyNameE" userId="13644341e226c3b2" providerId="Windows Live" clId="Web-{4009A6A1-1159-4803-B176-B6D0EA24E7EB}" dt="2021-10-23T03:22:27.063" v="474" actId="20577"/>
          <ac:spMkLst>
            <pc:docMk/>
            <pc:sldMk cId="0" sldId="273"/>
            <ac:spMk id="470" creationId="{00000000-0000-0000-0000-000000000000}"/>
          </ac:spMkLst>
        </pc:spChg>
      </pc:sldChg>
      <pc:sldChg chg="addSp delSp modSp">
        <pc:chgData name="Jeft MyNameE" userId="13644341e226c3b2" providerId="Windows Live" clId="Web-{4009A6A1-1159-4803-B176-B6D0EA24E7EB}" dt="2021-10-23T02:37:56.618" v="74" actId="1076"/>
        <pc:sldMkLst>
          <pc:docMk/>
          <pc:sldMk cId="272902200" sldId="309"/>
        </pc:sldMkLst>
        <pc:picChg chg="del">
          <ac:chgData name="Jeft MyNameE" userId="13644341e226c3b2" providerId="Windows Live" clId="Web-{4009A6A1-1159-4803-B176-B6D0EA24E7EB}" dt="2021-10-23T02:37:37.665" v="71"/>
          <ac:picMkLst>
            <pc:docMk/>
            <pc:sldMk cId="272902200" sldId="309"/>
            <ac:picMk id="3" creationId="{2379CBCD-A8B9-4A1C-BC78-DF0E98DA08BC}"/>
          </ac:picMkLst>
        </pc:picChg>
        <pc:picChg chg="add mod">
          <ac:chgData name="Jeft MyNameE" userId="13644341e226c3b2" providerId="Windows Live" clId="Web-{4009A6A1-1159-4803-B176-B6D0EA24E7EB}" dt="2021-10-23T02:37:56.618" v="74" actId="1076"/>
          <ac:picMkLst>
            <pc:docMk/>
            <pc:sldMk cId="272902200" sldId="309"/>
            <ac:picMk id="5" creationId="{5CCD32B3-9CCC-4C9C-A0E6-432D5DA02C29}"/>
          </ac:picMkLst>
        </pc:picChg>
      </pc:sldChg>
      <pc:sldChg chg="addSp delSp modSp">
        <pc:chgData name="Jeft MyNameE" userId="13644341e226c3b2" providerId="Windows Live" clId="Web-{4009A6A1-1159-4803-B176-B6D0EA24E7EB}" dt="2021-10-23T03:36:30.560" v="544" actId="1076"/>
        <pc:sldMkLst>
          <pc:docMk/>
          <pc:sldMk cId="3625739852" sldId="310"/>
        </pc:sldMkLst>
        <pc:spChg chg="add mod ord">
          <ac:chgData name="Jeft MyNameE" userId="13644341e226c3b2" providerId="Windows Live" clId="Web-{4009A6A1-1159-4803-B176-B6D0EA24E7EB}" dt="2021-10-23T03:36:30.560" v="544" actId="1076"/>
          <ac:spMkLst>
            <pc:docMk/>
            <pc:sldMk cId="3625739852" sldId="310"/>
            <ac:spMk id="7" creationId="{D5EBB636-A30F-40DA-AE55-50F2B0E83EF4}"/>
          </ac:spMkLst>
        </pc:spChg>
        <pc:spChg chg="add mod">
          <ac:chgData name="Jeft MyNameE" userId="13644341e226c3b2" providerId="Windows Live" clId="Web-{4009A6A1-1159-4803-B176-B6D0EA24E7EB}" dt="2021-10-23T03:36:27.403" v="543" actId="1076"/>
          <ac:spMkLst>
            <pc:docMk/>
            <pc:sldMk cId="3625739852" sldId="310"/>
            <ac:spMk id="8" creationId="{EEB4FA1B-E38D-4C11-BC30-77146EBDF90D}"/>
          </ac:spMkLst>
        </pc:spChg>
        <pc:spChg chg="mod">
          <ac:chgData name="Jeft MyNameE" userId="13644341e226c3b2" providerId="Windows Live" clId="Web-{4009A6A1-1159-4803-B176-B6D0EA24E7EB}" dt="2021-10-23T02:27:45.515" v="54" actId="20577"/>
          <ac:spMkLst>
            <pc:docMk/>
            <pc:sldMk cId="3625739852" sldId="310"/>
            <ac:spMk id="408" creationId="{00000000-0000-0000-0000-000000000000}"/>
          </ac:spMkLst>
        </pc:spChg>
        <pc:spChg chg="mod">
          <ac:chgData name="Jeft MyNameE" userId="13644341e226c3b2" providerId="Windows Live" clId="Web-{4009A6A1-1159-4803-B176-B6D0EA24E7EB}" dt="2021-10-23T03:16:07.979" v="442" actId="20577"/>
          <ac:spMkLst>
            <pc:docMk/>
            <pc:sldMk cId="3625739852" sldId="310"/>
            <ac:spMk id="419" creationId="{00000000-0000-0000-0000-000000000000}"/>
          </ac:spMkLst>
        </pc:spChg>
        <pc:picChg chg="add del mod">
          <ac:chgData name="Jeft MyNameE" userId="13644341e226c3b2" providerId="Windows Live" clId="Web-{4009A6A1-1159-4803-B176-B6D0EA24E7EB}" dt="2021-10-23T03:14:37.853" v="432"/>
          <ac:picMkLst>
            <pc:docMk/>
            <pc:sldMk cId="3625739852" sldId="310"/>
            <ac:picMk id="2" creationId="{8470A838-D84D-4CDC-B68C-293A7AE3B910}"/>
          </ac:picMkLst>
        </pc:picChg>
        <pc:picChg chg="add del mod">
          <ac:chgData name="Jeft MyNameE" userId="13644341e226c3b2" providerId="Windows Live" clId="Web-{4009A6A1-1159-4803-B176-B6D0EA24E7EB}" dt="2021-10-23T03:16:13.136" v="444"/>
          <ac:picMkLst>
            <pc:docMk/>
            <pc:sldMk cId="3625739852" sldId="310"/>
            <ac:picMk id="3" creationId="{F45A200E-2510-4867-B888-F872DEDA640A}"/>
          </ac:picMkLst>
        </pc:picChg>
        <pc:picChg chg="add mod">
          <ac:chgData name="Jeft MyNameE" userId="13644341e226c3b2" providerId="Windows Live" clId="Web-{4009A6A1-1159-4803-B176-B6D0EA24E7EB}" dt="2021-10-23T03:17:41.652" v="455" actId="1076"/>
          <ac:picMkLst>
            <pc:docMk/>
            <pc:sldMk cId="3625739852" sldId="310"/>
            <ac:picMk id="4" creationId="{336D2DCF-DA2F-412A-8670-6F16F495ADDD}"/>
          </ac:picMkLst>
        </pc:picChg>
        <pc:picChg chg="add del mod">
          <ac:chgData name="Jeft MyNameE" userId="13644341e226c3b2" providerId="Windows Live" clId="Web-{4009A6A1-1159-4803-B176-B6D0EA24E7EB}" dt="2021-10-23T03:23:39.720" v="481"/>
          <ac:picMkLst>
            <pc:docMk/>
            <pc:sldMk cId="3625739852" sldId="310"/>
            <ac:picMk id="5" creationId="{DE30EB66-EC9D-4A93-A5A7-D61B922EEEB2}"/>
          </ac:picMkLst>
        </pc:picChg>
        <pc:picChg chg="add mod">
          <ac:chgData name="Jeft MyNameE" userId="13644341e226c3b2" providerId="Windows Live" clId="Web-{4009A6A1-1159-4803-B176-B6D0EA24E7EB}" dt="2021-10-23T03:33:13.744" v="485" actId="14100"/>
          <ac:picMkLst>
            <pc:docMk/>
            <pc:sldMk cId="3625739852" sldId="310"/>
            <ac:picMk id="6" creationId="{AC78F45A-06DB-4C0E-9CF9-F68C58ABB63A}"/>
          </ac:picMkLst>
        </pc:picChg>
      </pc:sldChg>
      <pc:sldChg chg="addSp delSp modSp">
        <pc:chgData name="Jeft MyNameE" userId="13644341e226c3b2" providerId="Windows Live" clId="Web-{4009A6A1-1159-4803-B176-B6D0EA24E7EB}" dt="2021-10-23T07:13:01.388" v="621" actId="1076"/>
        <pc:sldMkLst>
          <pc:docMk/>
          <pc:sldMk cId="2754313846" sldId="311"/>
        </pc:sldMkLst>
        <pc:spChg chg="mod">
          <ac:chgData name="Jeft MyNameE" userId="13644341e226c3b2" providerId="Windows Live" clId="Web-{4009A6A1-1159-4803-B176-B6D0EA24E7EB}" dt="2021-10-23T02:18:35.412" v="48" actId="1076"/>
          <ac:spMkLst>
            <pc:docMk/>
            <pc:sldMk cId="2754313846" sldId="311"/>
            <ac:spMk id="3" creationId="{41BD2EFB-9E9E-416B-A9FB-CDCDED1EF076}"/>
          </ac:spMkLst>
        </pc:spChg>
        <pc:spChg chg="add mod ord">
          <ac:chgData name="Jeft MyNameE" userId="13644341e226c3b2" providerId="Windows Live" clId="Web-{4009A6A1-1159-4803-B176-B6D0EA24E7EB}" dt="2021-10-23T02:17:54.646" v="42" actId="1076"/>
          <ac:spMkLst>
            <pc:docMk/>
            <pc:sldMk cId="2754313846" sldId="311"/>
            <ac:spMk id="4" creationId="{FE5EBB85-B9B8-4365-8D3A-6E960E5D5C75}"/>
          </ac:spMkLst>
        </pc:spChg>
        <pc:spChg chg="del">
          <ac:chgData name="Jeft MyNameE" userId="13644341e226c3b2" providerId="Windows Live" clId="Web-{4009A6A1-1159-4803-B176-B6D0EA24E7EB}" dt="2021-10-23T02:14:37.206" v="0"/>
          <ac:spMkLst>
            <pc:docMk/>
            <pc:sldMk cId="2754313846" sldId="311"/>
            <ac:spMk id="5" creationId="{EEBBAA91-F491-4BAD-9BDB-B27582E4929D}"/>
          </ac:spMkLst>
        </pc:spChg>
        <pc:spChg chg="add del mod">
          <ac:chgData name="Jeft MyNameE" userId="13644341e226c3b2" providerId="Windows Live" clId="Web-{4009A6A1-1159-4803-B176-B6D0EA24E7EB}" dt="2021-10-23T02:15:01.972" v="6"/>
          <ac:spMkLst>
            <pc:docMk/>
            <pc:sldMk cId="2754313846" sldId="311"/>
            <ac:spMk id="6" creationId="{350E7222-3017-4E30-8BF7-BD0079DE5E89}"/>
          </ac:spMkLst>
        </pc:spChg>
        <pc:spChg chg="add del">
          <ac:chgData name="Jeft MyNameE" userId="13644341e226c3b2" providerId="Windows Live" clId="Web-{4009A6A1-1159-4803-B176-B6D0EA24E7EB}" dt="2021-10-23T02:16:23.020" v="25"/>
          <ac:spMkLst>
            <pc:docMk/>
            <pc:sldMk cId="2754313846" sldId="311"/>
            <ac:spMk id="7" creationId="{77BF8054-A65A-4E5F-8757-EB12C5342803}"/>
          </ac:spMkLst>
        </pc:spChg>
        <pc:spChg chg="add del mod">
          <ac:chgData name="Jeft MyNameE" userId="13644341e226c3b2" providerId="Windows Live" clId="Web-{4009A6A1-1159-4803-B176-B6D0EA24E7EB}" dt="2021-10-23T02:16:17.738" v="24"/>
          <ac:spMkLst>
            <pc:docMk/>
            <pc:sldMk cId="2754313846" sldId="311"/>
            <ac:spMk id="8" creationId="{D3BD50B7-E0A7-4A84-89DD-C58EA069BC9D}"/>
          </ac:spMkLst>
        </pc:spChg>
        <pc:spChg chg="add del">
          <ac:chgData name="Jeft MyNameE" userId="13644341e226c3b2" providerId="Windows Live" clId="Web-{4009A6A1-1159-4803-B176-B6D0EA24E7EB}" dt="2021-10-23T02:16:28.051" v="27"/>
          <ac:spMkLst>
            <pc:docMk/>
            <pc:sldMk cId="2754313846" sldId="311"/>
            <ac:spMk id="9" creationId="{BBC696B0-FBB6-4B2F-870A-A0ED9B0C95DF}"/>
          </ac:spMkLst>
        </pc:spChg>
        <pc:spChg chg="add del mod">
          <ac:chgData name="Jeft MyNameE" userId="13644341e226c3b2" providerId="Windows Live" clId="Web-{4009A6A1-1159-4803-B176-B6D0EA24E7EB}" dt="2021-10-23T02:17:03.692" v="32"/>
          <ac:spMkLst>
            <pc:docMk/>
            <pc:sldMk cId="2754313846" sldId="311"/>
            <ac:spMk id="10" creationId="{5FD03B6B-491C-4FB8-9027-0C1031CF8EA3}"/>
          </ac:spMkLst>
        </pc:spChg>
        <pc:spChg chg="mod">
          <ac:chgData name="Jeft MyNameE" userId="13644341e226c3b2" providerId="Windows Live" clId="Web-{4009A6A1-1159-4803-B176-B6D0EA24E7EB}" dt="2021-10-23T03:42:30.705" v="604" actId="14100"/>
          <ac:spMkLst>
            <pc:docMk/>
            <pc:sldMk cId="2754313846" sldId="311"/>
            <ac:spMk id="408" creationId="{00000000-0000-0000-0000-000000000000}"/>
          </ac:spMkLst>
        </pc:spChg>
        <pc:spChg chg="mod">
          <ac:chgData name="Jeft MyNameE" userId="13644341e226c3b2" providerId="Windows Live" clId="Web-{4009A6A1-1159-4803-B176-B6D0EA24E7EB}" dt="2021-10-23T02:17:24.005" v="37" actId="20577"/>
          <ac:spMkLst>
            <pc:docMk/>
            <pc:sldMk cId="2754313846" sldId="311"/>
            <ac:spMk id="419" creationId="{00000000-0000-0000-0000-000000000000}"/>
          </ac:spMkLst>
        </pc:spChg>
        <pc:picChg chg="mod">
          <ac:chgData name="Jeft MyNameE" userId="13644341e226c3b2" providerId="Windows Live" clId="Web-{4009A6A1-1159-4803-B176-B6D0EA24E7EB}" dt="2021-10-23T02:18:19.209" v="46" actId="1076"/>
          <ac:picMkLst>
            <pc:docMk/>
            <pc:sldMk cId="2754313846" sldId="311"/>
            <ac:picMk id="2" creationId="{2A2985CF-42B4-4A88-BFF8-881EF5B365EE}"/>
          </ac:picMkLst>
        </pc:picChg>
        <pc:picChg chg="add mod">
          <ac:chgData name="Jeft MyNameE" userId="13644341e226c3b2" providerId="Windows Live" clId="Web-{4009A6A1-1159-4803-B176-B6D0EA24E7EB}" dt="2021-10-23T07:13:01.388" v="621" actId="1076"/>
          <ac:picMkLst>
            <pc:docMk/>
            <pc:sldMk cId="2754313846" sldId="311"/>
            <ac:picMk id="5" creationId="{9FB88664-4C1E-4AA0-BA75-11E3BB3C99B3}"/>
          </ac:picMkLst>
        </pc:picChg>
      </pc:sldChg>
      <pc:sldChg chg="addSp delSp modSp">
        <pc:chgData name="Jeft MyNameE" userId="13644341e226c3b2" providerId="Windows Live" clId="Web-{4009A6A1-1159-4803-B176-B6D0EA24E7EB}" dt="2021-10-23T07:11:30.980" v="617" actId="20577"/>
        <pc:sldMkLst>
          <pc:docMk/>
          <pc:sldMk cId="99228322" sldId="313"/>
        </pc:sldMkLst>
        <pc:spChg chg="add del">
          <ac:chgData name="Jeft MyNameE" userId="13644341e226c3b2" providerId="Windows Live" clId="Web-{4009A6A1-1159-4803-B176-B6D0EA24E7EB}" dt="2021-10-23T03:03:57.219" v="309"/>
          <ac:spMkLst>
            <pc:docMk/>
            <pc:sldMk cId="99228322" sldId="313"/>
            <ac:spMk id="3" creationId="{5A7E3B6D-B05D-4901-A750-BBF3732DFA8B}"/>
          </ac:spMkLst>
        </pc:spChg>
        <pc:spChg chg="add mod ord">
          <ac:chgData name="Jeft MyNameE" userId="13644341e226c3b2" providerId="Windows Live" clId="Web-{4009A6A1-1159-4803-B176-B6D0EA24E7EB}" dt="2021-10-23T03:40:59.470" v="580" actId="1076"/>
          <ac:spMkLst>
            <pc:docMk/>
            <pc:sldMk cId="99228322" sldId="313"/>
            <ac:spMk id="8" creationId="{145FC241-B111-457E-85FA-47333AAB6EB3}"/>
          </ac:spMkLst>
        </pc:spChg>
        <pc:spChg chg="add mod">
          <ac:chgData name="Jeft MyNameE" userId="13644341e226c3b2" providerId="Windows Live" clId="Web-{4009A6A1-1159-4803-B176-B6D0EA24E7EB}" dt="2021-10-23T07:11:30.980" v="617" actId="20577"/>
          <ac:spMkLst>
            <pc:docMk/>
            <pc:sldMk cId="99228322" sldId="313"/>
            <ac:spMk id="9" creationId="{D7AD8E30-C11D-4FE8-9FDB-B646B1A4DD3B}"/>
          </ac:spMkLst>
        </pc:spChg>
        <pc:spChg chg="mod">
          <ac:chgData name="Jeft MyNameE" userId="13644341e226c3b2" providerId="Windows Live" clId="Web-{4009A6A1-1159-4803-B176-B6D0EA24E7EB}" dt="2021-10-23T02:42:25.497" v="82" actId="14100"/>
          <ac:spMkLst>
            <pc:docMk/>
            <pc:sldMk cId="99228322" sldId="313"/>
            <ac:spMk id="408" creationId="{00000000-0000-0000-0000-000000000000}"/>
          </ac:spMkLst>
        </pc:spChg>
        <pc:spChg chg="add del mod">
          <ac:chgData name="Jeft MyNameE" userId="13644341e226c3b2" providerId="Windows Live" clId="Web-{4009A6A1-1159-4803-B176-B6D0EA24E7EB}" dt="2021-10-23T03:12:51.101" v="417" actId="20577"/>
          <ac:spMkLst>
            <pc:docMk/>
            <pc:sldMk cId="99228322" sldId="313"/>
            <ac:spMk id="419" creationId="{00000000-0000-0000-0000-000000000000}"/>
          </ac:spMkLst>
        </pc:spChg>
        <pc:picChg chg="add del mod">
          <ac:chgData name="Jeft MyNameE" userId="13644341e226c3b2" providerId="Windows Live" clId="Web-{4009A6A1-1159-4803-B176-B6D0EA24E7EB}" dt="2021-10-23T03:04:13.188" v="314"/>
          <ac:picMkLst>
            <pc:docMk/>
            <pc:sldMk cId="99228322" sldId="313"/>
            <ac:picMk id="2" creationId="{85F7A9AB-51EB-4695-95F5-7A542F941EBA}"/>
          </ac:picMkLst>
        </pc:picChg>
        <pc:picChg chg="add mod ord">
          <ac:chgData name="Jeft MyNameE" userId="13644341e226c3b2" providerId="Windows Live" clId="Web-{4009A6A1-1159-4803-B176-B6D0EA24E7EB}" dt="2021-10-23T03:19:27.357" v="463" actId="14100"/>
          <ac:picMkLst>
            <pc:docMk/>
            <pc:sldMk cId="99228322" sldId="313"/>
            <ac:picMk id="4" creationId="{7B2DD46F-8885-4897-B4E9-9CA0C19CBC9A}"/>
          </ac:picMkLst>
        </pc:picChg>
        <pc:picChg chg="add del mod">
          <ac:chgData name="Jeft MyNameE" userId="13644341e226c3b2" providerId="Windows Live" clId="Web-{4009A6A1-1159-4803-B176-B6D0EA24E7EB}" dt="2021-10-23T03:23:44.861" v="482"/>
          <ac:picMkLst>
            <pc:docMk/>
            <pc:sldMk cId="99228322" sldId="313"/>
            <ac:picMk id="5" creationId="{7D15CC1D-8358-4616-A088-93EDB5B458A1}"/>
          </ac:picMkLst>
        </pc:picChg>
        <pc:picChg chg="add del mod">
          <ac:chgData name="Jeft MyNameE" userId="13644341e226c3b2" providerId="Windows Live" clId="Web-{4009A6A1-1159-4803-B176-B6D0EA24E7EB}" dt="2021-10-23T03:38:28.811" v="548"/>
          <ac:picMkLst>
            <pc:docMk/>
            <pc:sldMk cId="99228322" sldId="313"/>
            <ac:picMk id="6" creationId="{BB33BE5F-6A84-4B8A-941E-06E409709712}"/>
          </ac:picMkLst>
        </pc:picChg>
        <pc:picChg chg="add mod">
          <ac:chgData name="Jeft MyNameE" userId="13644341e226c3b2" providerId="Windows Live" clId="Web-{4009A6A1-1159-4803-B176-B6D0EA24E7EB}" dt="2021-10-23T03:39:38.281" v="550" actId="1076"/>
          <ac:picMkLst>
            <pc:docMk/>
            <pc:sldMk cId="99228322" sldId="313"/>
            <ac:picMk id="7" creationId="{8F7EFF18-B58F-4739-97DB-C9A9CF53826D}"/>
          </ac:picMkLst>
        </pc:picChg>
      </pc:sldChg>
      <pc:sldChg chg="addSp delSp modSp new mod modClrScheme chgLayout">
        <pc:chgData name="Jeft MyNameE" userId="13644341e226c3b2" providerId="Windows Live" clId="Web-{4009A6A1-1159-4803-B176-B6D0EA24E7EB}" dt="2021-10-23T07:13:44.576" v="622" actId="20577"/>
        <pc:sldMkLst>
          <pc:docMk/>
          <pc:sldMk cId="1952197941" sldId="314"/>
        </pc:sldMkLst>
        <pc:spChg chg="del mod ord">
          <ac:chgData name="Jeft MyNameE" userId="13644341e226c3b2" providerId="Windows Live" clId="Web-{4009A6A1-1159-4803-B176-B6D0EA24E7EB}" dt="2021-10-23T02:46:04.875" v="90"/>
          <ac:spMkLst>
            <pc:docMk/>
            <pc:sldMk cId="1952197941" sldId="314"/>
            <ac:spMk id="2" creationId="{796D051C-4523-41ED-BC5B-EEC01EDA8DC1}"/>
          </ac:spMkLst>
        </pc:spChg>
        <pc:spChg chg="del">
          <ac:chgData name="Jeft MyNameE" userId="13644341e226c3b2" providerId="Windows Live" clId="Web-{4009A6A1-1159-4803-B176-B6D0EA24E7EB}" dt="2021-10-23T02:46:01.859" v="89"/>
          <ac:spMkLst>
            <pc:docMk/>
            <pc:sldMk cId="1952197941" sldId="314"/>
            <ac:spMk id="3" creationId="{7B4E0F17-B362-4668-942A-89B6A4CDB2B4}"/>
          </ac:spMkLst>
        </pc:spChg>
        <pc:spChg chg="add mod">
          <ac:chgData name="Jeft MyNameE" userId="13644341e226c3b2" providerId="Windows Live" clId="Web-{4009A6A1-1159-4803-B176-B6D0EA24E7EB}" dt="2021-10-23T07:13:44.576" v="622" actId="20577"/>
          <ac:spMkLst>
            <pc:docMk/>
            <pc:sldMk cId="1952197941" sldId="314"/>
            <ac:spMk id="5" creationId="{C7063FA6-5F3D-4B61-8E56-936CED817BFA}"/>
          </ac:spMkLst>
        </pc:spChg>
        <pc:picChg chg="add mod">
          <ac:chgData name="Jeft MyNameE" userId="13644341e226c3b2" providerId="Windows Live" clId="Web-{4009A6A1-1159-4803-B176-B6D0EA24E7EB}" dt="2021-10-23T02:46:41.563" v="97" actId="1076"/>
          <ac:picMkLst>
            <pc:docMk/>
            <pc:sldMk cId="1952197941" sldId="314"/>
            <ac:picMk id="4" creationId="{E2EA8D93-B004-46C5-BD7F-52F4F7A8AF07}"/>
          </ac:picMkLst>
        </pc:picChg>
        <pc:picChg chg="add mod">
          <ac:chgData name="Jeft MyNameE" userId="13644341e226c3b2" providerId="Windows Live" clId="Web-{4009A6A1-1159-4803-B176-B6D0EA24E7EB}" dt="2021-10-23T03:20:17.514" v="467" actId="1076"/>
          <ac:picMkLst>
            <pc:docMk/>
            <pc:sldMk cId="1952197941" sldId="314"/>
            <ac:picMk id="6" creationId="{3247CC81-A1FA-4699-93E6-AE26C5C5193A}"/>
          </ac:picMkLst>
        </pc:picChg>
      </pc:sldChg>
      <pc:sldChg chg="addSp delSp new del">
        <pc:chgData name="Jeft MyNameE" userId="13644341e226c3b2" providerId="Windows Live" clId="Web-{4009A6A1-1159-4803-B176-B6D0EA24E7EB}" dt="2021-10-23T02:45:49.422" v="87"/>
        <pc:sldMkLst>
          <pc:docMk/>
          <pc:sldMk cId="2270783675" sldId="314"/>
        </pc:sldMkLst>
        <pc:spChg chg="del">
          <ac:chgData name="Jeft MyNameE" userId="13644341e226c3b2" providerId="Windows Live" clId="Web-{4009A6A1-1159-4803-B176-B6D0EA24E7EB}" dt="2021-10-23T02:45:37.562" v="84"/>
          <ac:spMkLst>
            <pc:docMk/>
            <pc:sldMk cId="2270783675" sldId="314"/>
            <ac:spMk id="2" creationId="{C98C7A34-8001-4430-956A-A61D279D735B}"/>
          </ac:spMkLst>
        </pc:spChg>
        <pc:spChg chg="del">
          <ac:chgData name="Jeft MyNameE" userId="13644341e226c3b2" providerId="Windows Live" clId="Web-{4009A6A1-1159-4803-B176-B6D0EA24E7EB}" dt="2021-10-23T02:45:41.656" v="85"/>
          <ac:spMkLst>
            <pc:docMk/>
            <pc:sldMk cId="2270783675" sldId="314"/>
            <ac:spMk id="3" creationId="{7E0465BC-0D77-4FFD-9415-8805A408D890}"/>
          </ac:spMkLst>
        </pc:spChg>
        <pc:spChg chg="add">
          <ac:chgData name="Jeft MyNameE" userId="13644341e226c3b2" providerId="Windows Live" clId="Web-{4009A6A1-1159-4803-B176-B6D0EA24E7EB}" dt="2021-10-23T02:45:42.343" v="86"/>
          <ac:spMkLst>
            <pc:docMk/>
            <pc:sldMk cId="2270783675" sldId="314"/>
            <ac:spMk id="4" creationId="{5462BB93-5F5B-4772-9DD6-0405ABB1F85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914721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642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f01201e5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f01201e5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72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71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6c7a36120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6c7a36120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816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e1c2f169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60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825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892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951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86c7a3612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86c7a3612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234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8e1c2f1692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8e1c2f1692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56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1c2f1692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1c2f1692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92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da430a4c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da430a4c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7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e1c2f1692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e1c2f1692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27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8e1c2f169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8e1c2f169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624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6c7a36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6c7a36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052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6c7a3612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86c7a3612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39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86c7a3612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86c7a3612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826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86c7a3612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86c7a3612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828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9015c532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9015c532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598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86c7a36120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86c7a36120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825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86c7a36120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86c7a36120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928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86c7a36120_0_16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86c7a36120_0_16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93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da430a4cc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da430a4cc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779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c7a36120_0_16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c7a36120_0_16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66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6c7a36120_0_16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6c7a36120_0_16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37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86c7a36120_0_8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86c7a36120_0_8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20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86c7a36120_0_8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86c7a36120_0_8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54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86c7a36120_0_8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86c7a36120_0_8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136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86c7a36120_0_8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86c7a36120_0_8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140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86c7a36120_0_8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86c7a36120_0_8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935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2"/>
        <p:cNvGrpSpPr/>
        <p:nvPr/>
      </p:nvGrpSpPr>
      <p:grpSpPr>
        <a:xfrm>
          <a:off x="0" y="0"/>
          <a:ext cx="0" cy="0"/>
          <a:chOff x="0" y="0"/>
          <a:chExt cx="0" cy="0"/>
        </a:xfrm>
      </p:grpSpPr>
      <p:sp>
        <p:nvSpPr>
          <p:cNvPr id="4303" name="Google Shape;4303;g86c7a36120_0_11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4" name="Google Shape;4304;g86c7a36120_0_1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603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1"/>
        <p:cNvGrpSpPr/>
        <p:nvPr/>
      </p:nvGrpSpPr>
      <p:grpSpPr>
        <a:xfrm>
          <a:off x="0" y="0"/>
          <a:ext cx="0" cy="0"/>
          <a:chOff x="0" y="0"/>
          <a:chExt cx="0" cy="0"/>
        </a:xfrm>
      </p:grpSpPr>
      <p:sp>
        <p:nvSpPr>
          <p:cNvPr id="4722" name="Google Shape;4722;g86c7a36120_0_11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3" name="Google Shape;4723;g86c7a36120_0_11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831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1"/>
        <p:cNvGrpSpPr/>
        <p:nvPr/>
      </p:nvGrpSpPr>
      <p:grpSpPr>
        <a:xfrm>
          <a:off x="0" y="0"/>
          <a:ext cx="0" cy="0"/>
          <a:chOff x="0" y="0"/>
          <a:chExt cx="0" cy="0"/>
        </a:xfrm>
      </p:grpSpPr>
      <p:sp>
        <p:nvSpPr>
          <p:cNvPr id="4892" name="Google Shape;4892;g86c7a36120_0_1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3" name="Google Shape;4893;g86c7a36120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82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f01201e5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f01201e5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500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6"/>
        <p:cNvGrpSpPr/>
        <p:nvPr/>
      </p:nvGrpSpPr>
      <p:grpSpPr>
        <a:xfrm>
          <a:off x="0" y="0"/>
          <a:ext cx="0" cy="0"/>
          <a:chOff x="0" y="0"/>
          <a:chExt cx="0" cy="0"/>
        </a:xfrm>
      </p:grpSpPr>
      <p:sp>
        <p:nvSpPr>
          <p:cNvPr id="5297" name="Google Shape;5297;g86c7a36120_0_12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86c7a36120_0_12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895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6"/>
        <p:cNvGrpSpPr/>
        <p:nvPr/>
      </p:nvGrpSpPr>
      <p:grpSpPr>
        <a:xfrm>
          <a:off x="0" y="0"/>
          <a:ext cx="0" cy="0"/>
          <a:chOff x="0" y="0"/>
          <a:chExt cx="0" cy="0"/>
        </a:xfrm>
      </p:grpSpPr>
      <p:sp>
        <p:nvSpPr>
          <p:cNvPr id="5677" name="Google Shape;5677;g86c7a3612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8" name="Google Shape;5678;g86c7a3612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685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0"/>
        <p:cNvGrpSpPr/>
        <p:nvPr/>
      </p:nvGrpSpPr>
      <p:grpSpPr>
        <a:xfrm>
          <a:off x="0" y="0"/>
          <a:ext cx="0" cy="0"/>
          <a:chOff x="0" y="0"/>
          <a:chExt cx="0" cy="0"/>
        </a:xfrm>
      </p:grpSpPr>
      <p:sp>
        <p:nvSpPr>
          <p:cNvPr id="6091" name="Google Shape;6091;g86c7a36120_0_13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2" name="Google Shape;6092;g86c7a36120_0_13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826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86c7a36120_0_13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86c7a36120_0_13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088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1"/>
        <p:cNvGrpSpPr/>
        <p:nvPr/>
      </p:nvGrpSpPr>
      <p:grpSpPr>
        <a:xfrm>
          <a:off x="0" y="0"/>
          <a:ext cx="0" cy="0"/>
          <a:chOff x="0" y="0"/>
          <a:chExt cx="0" cy="0"/>
        </a:xfrm>
      </p:grpSpPr>
      <p:sp>
        <p:nvSpPr>
          <p:cNvPr id="6962" name="Google Shape;6962;g86c7a36120_0_14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3" name="Google Shape;6963;g86c7a36120_0_14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3760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1"/>
        <p:cNvGrpSpPr/>
        <p:nvPr/>
      </p:nvGrpSpPr>
      <p:grpSpPr>
        <a:xfrm>
          <a:off x="0" y="0"/>
          <a:ext cx="0" cy="0"/>
          <a:chOff x="0" y="0"/>
          <a:chExt cx="0" cy="0"/>
        </a:xfrm>
      </p:grpSpPr>
      <p:sp>
        <p:nvSpPr>
          <p:cNvPr id="7582" name="Google Shape;7582;g86c7a36120_0_14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3" name="Google Shape;7583;g86c7a36120_0_14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883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5"/>
        <p:cNvGrpSpPr/>
        <p:nvPr/>
      </p:nvGrpSpPr>
      <p:grpSpPr>
        <a:xfrm>
          <a:off x="0" y="0"/>
          <a:ext cx="0" cy="0"/>
          <a:chOff x="0" y="0"/>
          <a:chExt cx="0" cy="0"/>
        </a:xfrm>
      </p:grpSpPr>
      <p:sp>
        <p:nvSpPr>
          <p:cNvPr id="8176" name="Google Shape;8176;g86c7a36120_0_15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7" name="Google Shape;8177;g86c7a36120_0_15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958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6"/>
        <p:cNvGrpSpPr/>
        <p:nvPr/>
      </p:nvGrpSpPr>
      <p:grpSpPr>
        <a:xfrm>
          <a:off x="0" y="0"/>
          <a:ext cx="0" cy="0"/>
          <a:chOff x="0" y="0"/>
          <a:chExt cx="0" cy="0"/>
        </a:xfrm>
      </p:grpSpPr>
      <p:sp>
        <p:nvSpPr>
          <p:cNvPr id="8497" name="Google Shape;8497;g86c7a36120_0_15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8" name="Google Shape;8498;g86c7a36120_0_15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929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da430a4cc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da430a4c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346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86c7a36120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86c7a36120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695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e1c2f169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6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e1c2f169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e1c2f169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14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8e1c2f169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8e1c2f169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69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9975" y="1260325"/>
            <a:ext cx="2806200" cy="20904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4500">
                <a:latin typeface="Oswald"/>
                <a:ea typeface="Oswald"/>
                <a:cs typeface="Oswald"/>
                <a:sym typeface="Oswa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69975" y="3332025"/>
            <a:ext cx="2913300" cy="62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Inconsolata"/>
                <a:ea typeface="Inconsolata"/>
                <a:cs typeface="Inconsolata"/>
                <a:sym typeface="Inconsolat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p:nvPr/>
        </p:nvSpPr>
        <p:spPr>
          <a:xfrm>
            <a:off x="720000" y="540000"/>
            <a:ext cx="3122400" cy="743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5000">
              <a:solidFill>
                <a:srgbClr val="5FAD51"/>
              </a:solidFill>
              <a:latin typeface="Staatliches"/>
              <a:ea typeface="Staatliches"/>
              <a:cs typeface="Staatliches"/>
              <a:sym typeface="Staatliche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txBox="1"/>
          <p:nvPr/>
        </p:nvSpPr>
        <p:spPr>
          <a:xfrm>
            <a:off x="720000" y="540000"/>
            <a:ext cx="3122400" cy="743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5000">
              <a:solidFill>
                <a:srgbClr val="5FAD51"/>
              </a:solidFill>
              <a:latin typeface="Staatliches"/>
              <a:ea typeface="Staatliches"/>
              <a:cs typeface="Staatliches"/>
              <a:sym typeface="Staatliches"/>
            </a:endParaRPr>
          </a:p>
        </p:txBody>
      </p:sp>
      <p:sp>
        <p:nvSpPr>
          <p:cNvPr id="51" name="Google Shape;51;p13"/>
          <p:cNvSpPr txBox="1"/>
          <p:nvPr/>
        </p:nvSpPr>
        <p:spPr>
          <a:xfrm>
            <a:off x="4296372" y="523315"/>
            <a:ext cx="1561800" cy="8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4500">
              <a:solidFill>
                <a:srgbClr val="5FAD51"/>
              </a:solidFill>
              <a:latin typeface="Staatliches"/>
              <a:ea typeface="Staatliches"/>
              <a:cs typeface="Staatliches"/>
              <a:sym typeface="Staatliches"/>
            </a:endParaRPr>
          </a:p>
        </p:txBody>
      </p:sp>
      <p:sp>
        <p:nvSpPr>
          <p:cNvPr id="52" name="Google Shape;52;p13"/>
          <p:cNvSpPr txBox="1"/>
          <p:nvPr/>
        </p:nvSpPr>
        <p:spPr>
          <a:xfrm>
            <a:off x="4058172" y="1356813"/>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53" name="Google Shape;53;p13"/>
          <p:cNvSpPr txBox="1"/>
          <p:nvPr/>
        </p:nvSpPr>
        <p:spPr>
          <a:xfrm>
            <a:off x="3993072" y="1790509"/>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54" name="Google Shape;54;p13"/>
          <p:cNvSpPr txBox="1"/>
          <p:nvPr/>
        </p:nvSpPr>
        <p:spPr>
          <a:xfrm>
            <a:off x="4296372" y="2807739"/>
            <a:ext cx="1561800" cy="8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4500">
              <a:solidFill>
                <a:srgbClr val="5FAD51"/>
              </a:solidFill>
              <a:latin typeface="Staatliches"/>
              <a:ea typeface="Staatliches"/>
              <a:cs typeface="Staatliches"/>
              <a:sym typeface="Staatliches"/>
            </a:endParaRPr>
          </a:p>
        </p:txBody>
      </p:sp>
      <p:sp>
        <p:nvSpPr>
          <p:cNvPr id="55" name="Google Shape;55;p13"/>
          <p:cNvSpPr txBox="1"/>
          <p:nvPr/>
        </p:nvSpPr>
        <p:spPr>
          <a:xfrm>
            <a:off x="4058172" y="3658585"/>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56" name="Google Shape;56;p13"/>
          <p:cNvSpPr txBox="1"/>
          <p:nvPr/>
        </p:nvSpPr>
        <p:spPr>
          <a:xfrm>
            <a:off x="3993072" y="4092281"/>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57" name="Google Shape;57;p13"/>
          <p:cNvSpPr txBox="1"/>
          <p:nvPr/>
        </p:nvSpPr>
        <p:spPr>
          <a:xfrm>
            <a:off x="6332452" y="1356813"/>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58" name="Google Shape;58;p13"/>
          <p:cNvSpPr txBox="1"/>
          <p:nvPr/>
        </p:nvSpPr>
        <p:spPr>
          <a:xfrm>
            <a:off x="6267352" y="1790509"/>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59" name="Google Shape;59;p13"/>
          <p:cNvSpPr txBox="1"/>
          <p:nvPr/>
        </p:nvSpPr>
        <p:spPr>
          <a:xfrm>
            <a:off x="6570652" y="2807739"/>
            <a:ext cx="1561800" cy="8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4500">
              <a:solidFill>
                <a:srgbClr val="5FAD51"/>
              </a:solidFill>
              <a:latin typeface="Staatliches"/>
              <a:ea typeface="Staatliches"/>
              <a:cs typeface="Staatliches"/>
              <a:sym typeface="Staatliches"/>
            </a:endParaRPr>
          </a:p>
        </p:txBody>
      </p:sp>
      <p:sp>
        <p:nvSpPr>
          <p:cNvPr id="60" name="Google Shape;60;p13"/>
          <p:cNvSpPr txBox="1"/>
          <p:nvPr/>
        </p:nvSpPr>
        <p:spPr>
          <a:xfrm>
            <a:off x="6332452" y="3658585"/>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61" name="Google Shape;61;p13"/>
          <p:cNvSpPr txBox="1"/>
          <p:nvPr/>
        </p:nvSpPr>
        <p:spPr>
          <a:xfrm>
            <a:off x="6267352" y="4092281"/>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62" name="Google Shape;62;p13"/>
          <p:cNvSpPr txBox="1">
            <a:spLocks noGrp="1"/>
          </p:cNvSpPr>
          <p:nvPr>
            <p:ph type="title" hasCustomPrompt="1"/>
          </p:nvPr>
        </p:nvSpPr>
        <p:spPr>
          <a:xfrm>
            <a:off x="473686"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3"/>
          <p:cNvSpPr txBox="1">
            <a:spLocks noGrp="1"/>
          </p:cNvSpPr>
          <p:nvPr>
            <p:ph type="title" idx="2" hasCustomPrompt="1"/>
          </p:nvPr>
        </p:nvSpPr>
        <p:spPr>
          <a:xfrm>
            <a:off x="2480695"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3"/>
          <p:cNvSpPr txBox="1">
            <a:spLocks noGrp="1"/>
          </p:cNvSpPr>
          <p:nvPr>
            <p:ph type="title" idx="3" hasCustomPrompt="1"/>
          </p:nvPr>
        </p:nvSpPr>
        <p:spPr>
          <a:xfrm>
            <a:off x="4487705"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3"/>
          <p:cNvSpPr txBox="1">
            <a:spLocks noGrp="1"/>
          </p:cNvSpPr>
          <p:nvPr>
            <p:ph type="title" idx="4" hasCustomPrompt="1"/>
          </p:nvPr>
        </p:nvSpPr>
        <p:spPr>
          <a:xfrm>
            <a:off x="6494714"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 name="Google Shape;66;p13"/>
          <p:cNvSpPr txBox="1">
            <a:spLocks noGrp="1"/>
          </p:cNvSpPr>
          <p:nvPr>
            <p:ph type="subTitle" idx="1"/>
          </p:nvPr>
        </p:nvSpPr>
        <p:spPr>
          <a:xfrm>
            <a:off x="6875714" y="2250183"/>
            <a:ext cx="1681800" cy="384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000" b="1">
                <a:latin typeface="Oswald"/>
                <a:ea typeface="Oswald"/>
                <a:cs typeface="Oswald"/>
                <a:sym typeface="Oswa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7" name="Google Shape;67;p13"/>
          <p:cNvSpPr txBox="1">
            <a:spLocks noGrp="1"/>
          </p:cNvSpPr>
          <p:nvPr>
            <p:ph type="subTitle" idx="5"/>
          </p:nvPr>
        </p:nvSpPr>
        <p:spPr>
          <a:xfrm>
            <a:off x="4861053" y="2250183"/>
            <a:ext cx="17712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8" name="Google Shape;68;p13"/>
          <p:cNvSpPr/>
          <p:nvPr/>
        </p:nvSpPr>
        <p:spPr>
          <a:xfrm>
            <a:off x="0" y="4501200"/>
            <a:ext cx="9144000" cy="64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a:spLocks noGrp="1"/>
          </p:cNvSpPr>
          <p:nvPr>
            <p:ph type="subTitle" idx="6"/>
          </p:nvPr>
        </p:nvSpPr>
        <p:spPr>
          <a:xfrm>
            <a:off x="2851335" y="2250183"/>
            <a:ext cx="17586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0" name="Google Shape;70;p13"/>
          <p:cNvSpPr txBox="1">
            <a:spLocks noGrp="1"/>
          </p:cNvSpPr>
          <p:nvPr>
            <p:ph type="subTitle" idx="7"/>
          </p:nvPr>
        </p:nvSpPr>
        <p:spPr>
          <a:xfrm>
            <a:off x="854686" y="2250183"/>
            <a:ext cx="17712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13"/>
          <p:cNvSpPr txBox="1">
            <a:spLocks noGrp="1"/>
          </p:cNvSpPr>
          <p:nvPr>
            <p:ph type="subTitle" idx="8"/>
          </p:nvPr>
        </p:nvSpPr>
        <p:spPr>
          <a:xfrm>
            <a:off x="854675" y="2569000"/>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2" name="Google Shape;72;p13"/>
          <p:cNvSpPr txBox="1">
            <a:spLocks noGrp="1"/>
          </p:cNvSpPr>
          <p:nvPr>
            <p:ph type="subTitle" idx="9"/>
          </p:nvPr>
        </p:nvSpPr>
        <p:spPr>
          <a:xfrm>
            <a:off x="6875714" y="2569002"/>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 name="Google Shape;73;p13"/>
          <p:cNvSpPr txBox="1">
            <a:spLocks noGrp="1"/>
          </p:cNvSpPr>
          <p:nvPr>
            <p:ph type="subTitle" idx="13"/>
          </p:nvPr>
        </p:nvSpPr>
        <p:spPr>
          <a:xfrm>
            <a:off x="2851327" y="2569000"/>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4" name="Google Shape;74;p13"/>
          <p:cNvSpPr txBox="1">
            <a:spLocks noGrp="1"/>
          </p:cNvSpPr>
          <p:nvPr>
            <p:ph type="subTitle" idx="14"/>
          </p:nvPr>
        </p:nvSpPr>
        <p:spPr>
          <a:xfrm>
            <a:off x="4861047" y="2569000"/>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5" name="Google Shape;75;p13"/>
          <p:cNvSpPr/>
          <p:nvPr/>
        </p:nvSpPr>
        <p:spPr>
          <a:xfrm>
            <a:off x="0" y="4603425"/>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a:spLocks noGrp="1"/>
          </p:cNvSpPr>
          <p:nvPr>
            <p:ph type="title" idx="15"/>
          </p:nvPr>
        </p:nvSpPr>
        <p:spPr>
          <a:xfrm>
            <a:off x="720000" y="540000"/>
            <a:ext cx="44502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line 1">
  <p:cSld name="CUSTOM_1">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5143575" y="1524975"/>
            <a:ext cx="3270900" cy="22995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500">
                <a:solidFill>
                  <a:schemeClr val="dk2"/>
                </a:solidFill>
              </a:defRPr>
            </a:lvl1pPr>
            <a:lvl2pPr lvl="1">
              <a:spcBef>
                <a:spcPts val="0"/>
              </a:spcBef>
              <a:spcAft>
                <a:spcPts val="0"/>
              </a:spcAft>
              <a:buSzPts val="2800"/>
              <a:buNone/>
              <a:defRPr>
                <a:latin typeface="Courier New"/>
                <a:ea typeface="Courier New"/>
                <a:cs typeface="Courier New"/>
                <a:sym typeface="Courier New"/>
              </a:defRPr>
            </a:lvl2pPr>
            <a:lvl3pPr lvl="2">
              <a:spcBef>
                <a:spcPts val="0"/>
              </a:spcBef>
              <a:spcAft>
                <a:spcPts val="0"/>
              </a:spcAft>
              <a:buSzPts val="2800"/>
              <a:buNone/>
              <a:defRPr>
                <a:latin typeface="Courier New"/>
                <a:ea typeface="Courier New"/>
                <a:cs typeface="Courier New"/>
                <a:sym typeface="Courier New"/>
              </a:defRPr>
            </a:lvl3pPr>
            <a:lvl4pPr lvl="3">
              <a:spcBef>
                <a:spcPts val="0"/>
              </a:spcBef>
              <a:spcAft>
                <a:spcPts val="0"/>
              </a:spcAft>
              <a:buSzPts val="2800"/>
              <a:buNone/>
              <a:defRPr>
                <a:latin typeface="Courier New"/>
                <a:ea typeface="Courier New"/>
                <a:cs typeface="Courier New"/>
                <a:sym typeface="Courier New"/>
              </a:defRPr>
            </a:lvl4pPr>
            <a:lvl5pPr lvl="4">
              <a:spcBef>
                <a:spcPts val="0"/>
              </a:spcBef>
              <a:spcAft>
                <a:spcPts val="0"/>
              </a:spcAft>
              <a:buSzPts val="2800"/>
              <a:buNone/>
              <a:defRPr>
                <a:latin typeface="Courier New"/>
                <a:ea typeface="Courier New"/>
                <a:cs typeface="Courier New"/>
                <a:sym typeface="Courier New"/>
              </a:defRPr>
            </a:lvl5pPr>
            <a:lvl6pPr lvl="5">
              <a:spcBef>
                <a:spcPts val="0"/>
              </a:spcBef>
              <a:spcAft>
                <a:spcPts val="0"/>
              </a:spcAft>
              <a:buSzPts val="2800"/>
              <a:buNone/>
              <a:defRPr>
                <a:latin typeface="Courier New"/>
                <a:ea typeface="Courier New"/>
                <a:cs typeface="Courier New"/>
                <a:sym typeface="Courier New"/>
              </a:defRPr>
            </a:lvl6pPr>
            <a:lvl7pPr lvl="6">
              <a:spcBef>
                <a:spcPts val="0"/>
              </a:spcBef>
              <a:spcAft>
                <a:spcPts val="0"/>
              </a:spcAft>
              <a:buSzPts val="2800"/>
              <a:buNone/>
              <a:defRPr>
                <a:latin typeface="Courier New"/>
                <a:ea typeface="Courier New"/>
                <a:cs typeface="Courier New"/>
                <a:sym typeface="Courier New"/>
              </a:defRPr>
            </a:lvl7pPr>
            <a:lvl8pPr lvl="7">
              <a:spcBef>
                <a:spcPts val="0"/>
              </a:spcBef>
              <a:spcAft>
                <a:spcPts val="0"/>
              </a:spcAft>
              <a:buSzPts val="2800"/>
              <a:buNone/>
              <a:defRPr>
                <a:latin typeface="Courier New"/>
                <a:ea typeface="Courier New"/>
                <a:cs typeface="Courier New"/>
                <a:sym typeface="Courier New"/>
              </a:defRPr>
            </a:lvl8pPr>
            <a:lvl9pPr lvl="8">
              <a:spcBef>
                <a:spcPts val="0"/>
              </a:spcBef>
              <a:spcAft>
                <a:spcPts val="0"/>
              </a:spcAft>
              <a:buSzPts val="2800"/>
              <a:buNone/>
              <a:defRPr>
                <a:latin typeface="Courier New"/>
                <a:ea typeface="Courier New"/>
                <a:cs typeface="Courier New"/>
                <a:sym typeface="Courier New"/>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
  <p:cSld name="CUSTOM_3">
    <p:spTree>
      <p:nvGrpSpPr>
        <p:cNvPr id="1" name="Shape 89"/>
        <p:cNvGrpSpPr/>
        <p:nvPr/>
      </p:nvGrpSpPr>
      <p:grpSpPr>
        <a:xfrm>
          <a:off x="0" y="0"/>
          <a:ext cx="0" cy="0"/>
          <a:chOff x="0" y="0"/>
          <a:chExt cx="0" cy="0"/>
        </a:xfrm>
      </p:grpSpPr>
      <p:sp>
        <p:nvSpPr>
          <p:cNvPr id="90" name="Google Shape;90;p16"/>
          <p:cNvSpPr txBox="1">
            <a:spLocks noGrp="1"/>
          </p:cNvSpPr>
          <p:nvPr>
            <p:ph type="subTitle" idx="1"/>
          </p:nvPr>
        </p:nvSpPr>
        <p:spPr>
          <a:xfrm>
            <a:off x="720375" y="3026459"/>
            <a:ext cx="2318100" cy="42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a:buNone/>
              <a:defRPr sz="2000" b="1">
                <a:latin typeface="Oswald"/>
                <a:ea typeface="Oswald"/>
                <a:cs typeface="Oswald"/>
                <a:sym typeface="Oswald"/>
              </a:defRPr>
            </a:lvl1pPr>
            <a:lvl2pPr lvl="1" algn="ctr">
              <a:lnSpc>
                <a:spcPct val="100000"/>
              </a:lnSpc>
              <a:spcBef>
                <a:spcPts val="1600"/>
              </a:spcBef>
              <a:spcAft>
                <a:spcPts val="0"/>
              </a:spcAft>
              <a:buSzPts val="2000"/>
              <a:buFont typeface="Oswald"/>
              <a:buNone/>
              <a:defRPr sz="2000" b="1">
                <a:latin typeface="Oswald"/>
                <a:ea typeface="Oswald"/>
                <a:cs typeface="Oswald"/>
                <a:sym typeface="Oswald"/>
              </a:defRPr>
            </a:lvl2pPr>
            <a:lvl3pPr lvl="2" algn="ctr">
              <a:lnSpc>
                <a:spcPct val="100000"/>
              </a:lnSpc>
              <a:spcBef>
                <a:spcPts val="1600"/>
              </a:spcBef>
              <a:spcAft>
                <a:spcPts val="0"/>
              </a:spcAft>
              <a:buSzPts val="2000"/>
              <a:buFont typeface="Oswald"/>
              <a:buNone/>
              <a:defRPr sz="2000" b="1">
                <a:latin typeface="Oswald"/>
                <a:ea typeface="Oswald"/>
                <a:cs typeface="Oswald"/>
                <a:sym typeface="Oswald"/>
              </a:defRPr>
            </a:lvl3pPr>
            <a:lvl4pPr lvl="3" algn="ctr">
              <a:lnSpc>
                <a:spcPct val="100000"/>
              </a:lnSpc>
              <a:spcBef>
                <a:spcPts val="1600"/>
              </a:spcBef>
              <a:spcAft>
                <a:spcPts val="0"/>
              </a:spcAft>
              <a:buSzPts val="2000"/>
              <a:buFont typeface="Oswald"/>
              <a:buNone/>
              <a:defRPr sz="2000" b="1">
                <a:latin typeface="Oswald"/>
                <a:ea typeface="Oswald"/>
                <a:cs typeface="Oswald"/>
                <a:sym typeface="Oswald"/>
              </a:defRPr>
            </a:lvl4pPr>
            <a:lvl5pPr lvl="4" algn="ctr">
              <a:lnSpc>
                <a:spcPct val="100000"/>
              </a:lnSpc>
              <a:spcBef>
                <a:spcPts val="1600"/>
              </a:spcBef>
              <a:spcAft>
                <a:spcPts val="0"/>
              </a:spcAft>
              <a:buSzPts val="2000"/>
              <a:buFont typeface="Oswald"/>
              <a:buNone/>
              <a:defRPr sz="2000" b="1">
                <a:latin typeface="Oswald"/>
                <a:ea typeface="Oswald"/>
                <a:cs typeface="Oswald"/>
                <a:sym typeface="Oswald"/>
              </a:defRPr>
            </a:lvl5pPr>
            <a:lvl6pPr lvl="5" algn="ctr">
              <a:lnSpc>
                <a:spcPct val="100000"/>
              </a:lnSpc>
              <a:spcBef>
                <a:spcPts val="1600"/>
              </a:spcBef>
              <a:spcAft>
                <a:spcPts val="0"/>
              </a:spcAft>
              <a:buSzPts val="2000"/>
              <a:buFont typeface="Oswald"/>
              <a:buNone/>
              <a:defRPr sz="2000" b="1">
                <a:latin typeface="Oswald"/>
                <a:ea typeface="Oswald"/>
                <a:cs typeface="Oswald"/>
                <a:sym typeface="Oswald"/>
              </a:defRPr>
            </a:lvl6pPr>
            <a:lvl7pPr lvl="6" algn="ctr">
              <a:lnSpc>
                <a:spcPct val="100000"/>
              </a:lnSpc>
              <a:spcBef>
                <a:spcPts val="1600"/>
              </a:spcBef>
              <a:spcAft>
                <a:spcPts val="0"/>
              </a:spcAft>
              <a:buSzPts val="2000"/>
              <a:buFont typeface="Oswald"/>
              <a:buNone/>
              <a:defRPr sz="2000" b="1">
                <a:latin typeface="Oswald"/>
                <a:ea typeface="Oswald"/>
                <a:cs typeface="Oswald"/>
                <a:sym typeface="Oswald"/>
              </a:defRPr>
            </a:lvl7pPr>
            <a:lvl8pPr lvl="7" algn="ctr">
              <a:lnSpc>
                <a:spcPct val="100000"/>
              </a:lnSpc>
              <a:spcBef>
                <a:spcPts val="1600"/>
              </a:spcBef>
              <a:spcAft>
                <a:spcPts val="0"/>
              </a:spcAft>
              <a:buSzPts val="2000"/>
              <a:buFont typeface="Oswald"/>
              <a:buNone/>
              <a:defRPr sz="2000" b="1">
                <a:latin typeface="Oswald"/>
                <a:ea typeface="Oswald"/>
                <a:cs typeface="Oswald"/>
                <a:sym typeface="Oswald"/>
              </a:defRPr>
            </a:lvl8pPr>
            <a:lvl9pPr lvl="8" algn="ctr">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1" name="Google Shape;91;p16"/>
          <p:cNvSpPr txBox="1">
            <a:spLocks noGrp="1"/>
          </p:cNvSpPr>
          <p:nvPr>
            <p:ph type="subTitle" idx="2"/>
          </p:nvPr>
        </p:nvSpPr>
        <p:spPr>
          <a:xfrm>
            <a:off x="3419625" y="302645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2" name="Google Shape;92;p16"/>
          <p:cNvSpPr txBox="1">
            <a:spLocks noGrp="1"/>
          </p:cNvSpPr>
          <p:nvPr>
            <p:ph type="subTitle" idx="3"/>
          </p:nvPr>
        </p:nvSpPr>
        <p:spPr>
          <a:xfrm>
            <a:off x="6120950" y="3026450"/>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3" name="Google Shape;93;p16"/>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6"/>
          <p:cNvSpPr txBox="1">
            <a:spLocks noGrp="1"/>
          </p:cNvSpPr>
          <p:nvPr>
            <p:ph type="subTitle" idx="4"/>
          </p:nvPr>
        </p:nvSpPr>
        <p:spPr>
          <a:xfrm>
            <a:off x="879525" y="3361134"/>
            <a:ext cx="1999800" cy="79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95" name="Google Shape;95;p16"/>
          <p:cNvSpPr txBox="1">
            <a:spLocks noGrp="1"/>
          </p:cNvSpPr>
          <p:nvPr>
            <p:ph type="subTitle" idx="5"/>
          </p:nvPr>
        </p:nvSpPr>
        <p:spPr>
          <a:xfrm>
            <a:off x="3530163" y="3361134"/>
            <a:ext cx="21030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6"/>
          <p:cNvSpPr txBox="1">
            <a:spLocks noGrp="1"/>
          </p:cNvSpPr>
          <p:nvPr>
            <p:ph type="subTitle" idx="6"/>
          </p:nvPr>
        </p:nvSpPr>
        <p:spPr>
          <a:xfrm>
            <a:off x="6228500" y="3361134"/>
            <a:ext cx="21030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CUSTOM_3_1">
    <p:spTree>
      <p:nvGrpSpPr>
        <p:cNvPr id="1" name="Shape 97"/>
        <p:cNvGrpSpPr/>
        <p:nvPr/>
      </p:nvGrpSpPr>
      <p:grpSpPr>
        <a:xfrm>
          <a:off x="0" y="0"/>
          <a:ext cx="0" cy="0"/>
          <a:chOff x="0" y="0"/>
          <a:chExt cx="0" cy="0"/>
        </a:xfrm>
      </p:grpSpPr>
      <p:sp>
        <p:nvSpPr>
          <p:cNvPr id="98" name="Google Shape;98;p17"/>
          <p:cNvSpPr txBox="1">
            <a:spLocks noGrp="1"/>
          </p:cNvSpPr>
          <p:nvPr>
            <p:ph type="subTitle" idx="1"/>
          </p:nvPr>
        </p:nvSpPr>
        <p:spPr>
          <a:xfrm>
            <a:off x="723069" y="219490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99" name="Google Shape;99;p17"/>
          <p:cNvSpPr txBox="1">
            <a:spLocks noGrp="1"/>
          </p:cNvSpPr>
          <p:nvPr>
            <p:ph type="subTitle" idx="2"/>
          </p:nvPr>
        </p:nvSpPr>
        <p:spPr>
          <a:xfrm>
            <a:off x="3412950" y="3599778"/>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00" name="Google Shape;100;p17"/>
          <p:cNvSpPr txBox="1">
            <a:spLocks noGrp="1"/>
          </p:cNvSpPr>
          <p:nvPr>
            <p:ph type="subTitle" idx="3"/>
          </p:nvPr>
        </p:nvSpPr>
        <p:spPr>
          <a:xfrm>
            <a:off x="6102825" y="219251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01" name="Google Shape;101;p17"/>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7"/>
          <p:cNvSpPr txBox="1">
            <a:spLocks noGrp="1"/>
          </p:cNvSpPr>
          <p:nvPr>
            <p:ph type="subTitle" idx="4"/>
          </p:nvPr>
        </p:nvSpPr>
        <p:spPr>
          <a:xfrm>
            <a:off x="723069" y="2522438"/>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17"/>
          <p:cNvSpPr txBox="1">
            <a:spLocks noGrp="1"/>
          </p:cNvSpPr>
          <p:nvPr>
            <p:ph type="subTitle" idx="5"/>
          </p:nvPr>
        </p:nvSpPr>
        <p:spPr>
          <a:xfrm>
            <a:off x="3412950" y="3929738"/>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17"/>
          <p:cNvSpPr txBox="1">
            <a:spLocks noGrp="1"/>
          </p:cNvSpPr>
          <p:nvPr>
            <p:ph type="subTitle" idx="6"/>
          </p:nvPr>
        </p:nvSpPr>
        <p:spPr>
          <a:xfrm>
            <a:off x="6102825" y="2522438"/>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17"/>
          <p:cNvSpPr/>
          <p:nvPr/>
        </p:nvSpPr>
        <p:spPr>
          <a:xfrm>
            <a:off x="860415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t text 2">
  <p:cSld name="CUSTOM_4_1">
    <p:spTree>
      <p:nvGrpSpPr>
        <p:cNvPr id="1" name="Shape 111"/>
        <p:cNvGrpSpPr/>
        <p:nvPr/>
      </p:nvGrpSpPr>
      <p:grpSpPr>
        <a:xfrm>
          <a:off x="0" y="0"/>
          <a:ext cx="0" cy="0"/>
          <a:chOff x="0" y="0"/>
          <a:chExt cx="0" cy="0"/>
        </a:xfrm>
      </p:grpSpPr>
      <p:sp>
        <p:nvSpPr>
          <p:cNvPr id="112" name="Google Shape;112;p19"/>
          <p:cNvSpPr/>
          <p:nvPr/>
        </p:nvSpPr>
        <p:spPr>
          <a:xfrm>
            <a:off x="540000" y="540000"/>
            <a:ext cx="80655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a:spLocks noGrp="1"/>
          </p:cNvSpPr>
          <p:nvPr>
            <p:ph type="title"/>
          </p:nvPr>
        </p:nvSpPr>
        <p:spPr>
          <a:xfrm>
            <a:off x="720000" y="540000"/>
            <a:ext cx="71478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19"/>
          <p:cNvSpPr txBox="1">
            <a:spLocks noGrp="1"/>
          </p:cNvSpPr>
          <p:nvPr>
            <p:ph type="subTitle" idx="1"/>
          </p:nvPr>
        </p:nvSpPr>
        <p:spPr>
          <a:xfrm>
            <a:off x="720000" y="1490700"/>
            <a:ext cx="7766700" cy="31128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1600"/>
              </a:spcBef>
              <a:spcAft>
                <a:spcPts val="0"/>
              </a:spcAft>
              <a:buSzPts val="1300"/>
              <a:buNone/>
              <a:defRPr sz="1300"/>
            </a:lvl2pPr>
            <a:lvl3pPr lvl="2">
              <a:spcBef>
                <a:spcPts val="1600"/>
              </a:spcBef>
              <a:spcAft>
                <a:spcPts val="0"/>
              </a:spcAft>
              <a:buSzPts val="1300"/>
              <a:buNone/>
              <a:defRPr sz="1300"/>
            </a:lvl3pPr>
            <a:lvl4pPr lvl="3">
              <a:spcBef>
                <a:spcPts val="1600"/>
              </a:spcBef>
              <a:spcAft>
                <a:spcPts val="0"/>
              </a:spcAft>
              <a:buSzPts val="1300"/>
              <a:buNone/>
              <a:defRPr sz="1300"/>
            </a:lvl4pPr>
            <a:lvl5pPr lvl="4">
              <a:spcBef>
                <a:spcPts val="1600"/>
              </a:spcBef>
              <a:spcAft>
                <a:spcPts val="0"/>
              </a:spcAft>
              <a:buSzPts val="1300"/>
              <a:buNone/>
              <a:defRPr sz="1300"/>
            </a:lvl5pPr>
            <a:lvl6pPr lvl="5">
              <a:spcBef>
                <a:spcPts val="1600"/>
              </a:spcBef>
              <a:spcAft>
                <a:spcPts val="0"/>
              </a:spcAft>
              <a:buSzPts val="1300"/>
              <a:buNone/>
              <a:defRPr sz="1300"/>
            </a:lvl6pPr>
            <a:lvl7pPr lvl="6">
              <a:spcBef>
                <a:spcPts val="1600"/>
              </a:spcBef>
              <a:spcAft>
                <a:spcPts val="0"/>
              </a:spcAft>
              <a:buSzPts val="1300"/>
              <a:buNone/>
              <a:defRPr sz="1300"/>
            </a:lvl7pPr>
            <a:lvl8pPr lvl="7">
              <a:spcBef>
                <a:spcPts val="1600"/>
              </a:spcBef>
              <a:spcAft>
                <a:spcPts val="0"/>
              </a:spcAft>
              <a:buSzPts val="1300"/>
              <a:buNone/>
              <a:defRPr sz="1300"/>
            </a:lvl8pPr>
            <a:lvl9pPr lvl="8">
              <a:spcBef>
                <a:spcPts val="1600"/>
              </a:spcBef>
              <a:spcAft>
                <a:spcPts val="1600"/>
              </a:spcAft>
              <a:buSzPts val="1300"/>
              <a:buNone/>
              <a:defRPr sz="13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
  <p:cSld name="CUSTOM_5">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0"/>
          <p:cNvSpPr txBox="1">
            <a:spLocks noGrp="1"/>
          </p:cNvSpPr>
          <p:nvPr>
            <p:ph type="subTitle" idx="1"/>
          </p:nvPr>
        </p:nvSpPr>
        <p:spPr>
          <a:xfrm>
            <a:off x="732869" y="2060966"/>
            <a:ext cx="2318100" cy="42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Oswald"/>
              <a:buNone/>
              <a:defRPr sz="2000" b="1">
                <a:latin typeface="Oswald"/>
                <a:ea typeface="Oswald"/>
                <a:cs typeface="Oswald"/>
                <a:sym typeface="Oswald"/>
              </a:defRPr>
            </a:lvl1pPr>
            <a:lvl2pPr lvl="1" algn="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18" name="Google Shape;118;p20"/>
          <p:cNvSpPr txBox="1">
            <a:spLocks noGrp="1"/>
          </p:cNvSpPr>
          <p:nvPr>
            <p:ph type="subTitle" idx="2"/>
          </p:nvPr>
        </p:nvSpPr>
        <p:spPr>
          <a:xfrm>
            <a:off x="732875" y="3368456"/>
            <a:ext cx="2318100" cy="42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Oswald"/>
              <a:buNone/>
              <a:defRPr sz="2000" b="1">
                <a:latin typeface="Oswald"/>
                <a:ea typeface="Oswald"/>
                <a:cs typeface="Oswald"/>
                <a:sym typeface="Oswald"/>
              </a:defRPr>
            </a:lvl1pPr>
            <a:lvl2pPr lvl="1" algn="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19" name="Google Shape;119;p20"/>
          <p:cNvSpPr txBox="1">
            <a:spLocks noGrp="1"/>
          </p:cNvSpPr>
          <p:nvPr>
            <p:ph type="subTitle" idx="3"/>
          </p:nvPr>
        </p:nvSpPr>
        <p:spPr>
          <a:xfrm>
            <a:off x="947969" y="2395634"/>
            <a:ext cx="2103000" cy="52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20" name="Google Shape;120;p20"/>
          <p:cNvSpPr txBox="1">
            <a:spLocks noGrp="1"/>
          </p:cNvSpPr>
          <p:nvPr>
            <p:ph type="subTitle" idx="4"/>
          </p:nvPr>
        </p:nvSpPr>
        <p:spPr>
          <a:xfrm>
            <a:off x="732875" y="3703136"/>
            <a:ext cx="2318100" cy="62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21" name="Google Shape;121;p20"/>
          <p:cNvSpPr txBox="1">
            <a:spLocks noGrp="1"/>
          </p:cNvSpPr>
          <p:nvPr>
            <p:ph type="subTitle" idx="5"/>
          </p:nvPr>
        </p:nvSpPr>
        <p:spPr>
          <a:xfrm>
            <a:off x="6095400" y="2059997"/>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22" name="Google Shape;122;p20"/>
          <p:cNvSpPr txBox="1">
            <a:spLocks noGrp="1"/>
          </p:cNvSpPr>
          <p:nvPr>
            <p:ph type="subTitle" idx="6"/>
          </p:nvPr>
        </p:nvSpPr>
        <p:spPr>
          <a:xfrm>
            <a:off x="6095400" y="3368013"/>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23" name="Google Shape;123;p20"/>
          <p:cNvSpPr txBox="1">
            <a:spLocks noGrp="1"/>
          </p:cNvSpPr>
          <p:nvPr>
            <p:ph type="subTitle" idx="7"/>
          </p:nvPr>
        </p:nvSpPr>
        <p:spPr>
          <a:xfrm>
            <a:off x="6095400" y="2394663"/>
            <a:ext cx="21030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24" name="Google Shape;124;p20"/>
          <p:cNvSpPr txBox="1">
            <a:spLocks noGrp="1"/>
          </p:cNvSpPr>
          <p:nvPr>
            <p:ph type="subTitle" idx="8"/>
          </p:nvPr>
        </p:nvSpPr>
        <p:spPr>
          <a:xfrm>
            <a:off x="6095400" y="3702690"/>
            <a:ext cx="21030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6">
    <p:spTree>
      <p:nvGrpSpPr>
        <p:cNvPr id="1" name="Shape 125"/>
        <p:cNvGrpSpPr/>
        <p:nvPr/>
      </p:nvGrpSpPr>
      <p:grpSpPr>
        <a:xfrm>
          <a:off x="0" y="0"/>
          <a:ext cx="0" cy="0"/>
          <a:chOff x="0" y="0"/>
          <a:chExt cx="0" cy="0"/>
        </a:xfrm>
      </p:grpSpPr>
      <p:sp>
        <p:nvSpPr>
          <p:cNvPr id="126" name="Google Shape;126;p21"/>
          <p:cNvSpPr/>
          <p:nvPr/>
        </p:nvSpPr>
        <p:spPr>
          <a:xfrm>
            <a:off x="533400" y="523875"/>
            <a:ext cx="8067600" cy="407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txBox="1">
            <a:spLocks noGrp="1"/>
          </p:cNvSpPr>
          <p:nvPr>
            <p:ph type="title"/>
          </p:nvPr>
        </p:nvSpPr>
        <p:spPr>
          <a:xfrm>
            <a:off x="720000" y="540000"/>
            <a:ext cx="3228900" cy="841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21"/>
          <p:cNvSpPr txBox="1">
            <a:spLocks noGrp="1"/>
          </p:cNvSpPr>
          <p:nvPr>
            <p:ph type="subTitle" idx="1"/>
          </p:nvPr>
        </p:nvSpPr>
        <p:spPr>
          <a:xfrm>
            <a:off x="1643925" y="2169534"/>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29" name="Google Shape;129;p21"/>
          <p:cNvSpPr txBox="1">
            <a:spLocks noGrp="1"/>
          </p:cNvSpPr>
          <p:nvPr>
            <p:ph type="subTitle" idx="2"/>
          </p:nvPr>
        </p:nvSpPr>
        <p:spPr>
          <a:xfrm>
            <a:off x="1643925" y="3277525"/>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30" name="Google Shape;130;p21"/>
          <p:cNvSpPr txBox="1">
            <a:spLocks noGrp="1"/>
          </p:cNvSpPr>
          <p:nvPr>
            <p:ph type="subTitle" idx="3"/>
          </p:nvPr>
        </p:nvSpPr>
        <p:spPr>
          <a:xfrm>
            <a:off x="1643925" y="2504200"/>
            <a:ext cx="25470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1" name="Google Shape;131;p21"/>
          <p:cNvSpPr txBox="1">
            <a:spLocks noGrp="1"/>
          </p:cNvSpPr>
          <p:nvPr>
            <p:ph type="subTitle" idx="4"/>
          </p:nvPr>
        </p:nvSpPr>
        <p:spPr>
          <a:xfrm>
            <a:off x="1643925" y="3612200"/>
            <a:ext cx="25470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2" name="Google Shape;132;p21"/>
          <p:cNvSpPr/>
          <p:nvPr/>
        </p:nvSpPr>
        <p:spPr>
          <a:xfrm flipH="1">
            <a:off x="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ultimedia">
  <p:cSld name="CUSTOM_7">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2"/>
          <p:cNvSpPr/>
          <p:nvPr/>
        </p:nvSpPr>
        <p:spPr>
          <a:xfrm flipH="1">
            <a:off x="860400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txBox="1">
            <a:spLocks noGrp="1"/>
          </p:cNvSpPr>
          <p:nvPr>
            <p:ph type="subTitle" idx="1"/>
          </p:nvPr>
        </p:nvSpPr>
        <p:spPr>
          <a:xfrm>
            <a:off x="720000" y="1781175"/>
            <a:ext cx="3375900" cy="149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7" name="Google Shape;137;p22"/>
          <p:cNvSpPr/>
          <p:nvPr/>
        </p:nvSpPr>
        <p:spPr>
          <a:xfrm flipH="1">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539850" y="1529375"/>
            <a:ext cx="3798600" cy="3074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9">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0" name="Google Shape;150;p24"/>
          <p:cNvSpPr txBox="1">
            <a:spLocks noGrp="1"/>
          </p:cNvSpPr>
          <p:nvPr>
            <p:ph type="subTitle" idx="1"/>
          </p:nvPr>
        </p:nvSpPr>
        <p:spPr>
          <a:xfrm>
            <a:off x="1089125" y="18358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1" name="Google Shape;151;p24"/>
          <p:cNvSpPr txBox="1">
            <a:spLocks noGrp="1"/>
          </p:cNvSpPr>
          <p:nvPr>
            <p:ph type="subTitle" idx="2"/>
          </p:nvPr>
        </p:nvSpPr>
        <p:spPr>
          <a:xfrm>
            <a:off x="3783600" y="18358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2" name="Google Shape;152;p24"/>
          <p:cNvSpPr txBox="1">
            <a:spLocks noGrp="1"/>
          </p:cNvSpPr>
          <p:nvPr>
            <p:ph type="subTitle" idx="3"/>
          </p:nvPr>
        </p:nvSpPr>
        <p:spPr>
          <a:xfrm>
            <a:off x="6483651" y="18358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3" name="Google Shape;153;p24"/>
          <p:cNvSpPr txBox="1">
            <a:spLocks noGrp="1"/>
          </p:cNvSpPr>
          <p:nvPr>
            <p:ph type="subTitle" idx="4"/>
          </p:nvPr>
        </p:nvSpPr>
        <p:spPr>
          <a:xfrm>
            <a:off x="840725" y="2170500"/>
            <a:ext cx="21030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4"/>
          <p:cNvSpPr txBox="1">
            <a:spLocks noGrp="1"/>
          </p:cNvSpPr>
          <p:nvPr>
            <p:ph type="subTitle" idx="5"/>
          </p:nvPr>
        </p:nvSpPr>
        <p:spPr>
          <a:xfrm>
            <a:off x="3532200" y="2170500"/>
            <a:ext cx="21030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4"/>
          <p:cNvSpPr txBox="1">
            <a:spLocks noGrp="1"/>
          </p:cNvSpPr>
          <p:nvPr>
            <p:ph type="subTitle" idx="6"/>
          </p:nvPr>
        </p:nvSpPr>
        <p:spPr>
          <a:xfrm>
            <a:off x="6232250" y="2170500"/>
            <a:ext cx="21030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4"/>
          <p:cNvSpPr txBox="1">
            <a:spLocks noGrp="1"/>
          </p:cNvSpPr>
          <p:nvPr>
            <p:ph type="subTitle" idx="7"/>
          </p:nvPr>
        </p:nvSpPr>
        <p:spPr>
          <a:xfrm>
            <a:off x="1092125" y="34360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7" name="Google Shape;157;p24"/>
          <p:cNvSpPr txBox="1">
            <a:spLocks noGrp="1"/>
          </p:cNvSpPr>
          <p:nvPr>
            <p:ph type="subTitle" idx="8"/>
          </p:nvPr>
        </p:nvSpPr>
        <p:spPr>
          <a:xfrm>
            <a:off x="3761700" y="3436025"/>
            <a:ext cx="16440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8" name="Google Shape;158;p24"/>
          <p:cNvSpPr txBox="1">
            <a:spLocks noGrp="1"/>
          </p:cNvSpPr>
          <p:nvPr>
            <p:ph type="subTitle" idx="9"/>
          </p:nvPr>
        </p:nvSpPr>
        <p:spPr>
          <a:xfrm>
            <a:off x="6461751" y="3436025"/>
            <a:ext cx="16440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59" name="Google Shape;159;p24"/>
          <p:cNvSpPr txBox="1">
            <a:spLocks noGrp="1"/>
          </p:cNvSpPr>
          <p:nvPr>
            <p:ph type="subTitle" idx="13"/>
          </p:nvPr>
        </p:nvSpPr>
        <p:spPr>
          <a:xfrm>
            <a:off x="840725" y="3770700"/>
            <a:ext cx="21030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 name="Google Shape;160;p24"/>
          <p:cNvSpPr txBox="1">
            <a:spLocks noGrp="1"/>
          </p:cNvSpPr>
          <p:nvPr>
            <p:ph type="subTitle" idx="14"/>
          </p:nvPr>
        </p:nvSpPr>
        <p:spPr>
          <a:xfrm>
            <a:off x="3532200" y="3770700"/>
            <a:ext cx="21030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24"/>
          <p:cNvSpPr txBox="1">
            <a:spLocks noGrp="1"/>
          </p:cNvSpPr>
          <p:nvPr>
            <p:ph type="subTitle" idx="15"/>
          </p:nvPr>
        </p:nvSpPr>
        <p:spPr>
          <a:xfrm>
            <a:off x="6262700" y="3770700"/>
            <a:ext cx="21030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24"/>
          <p:cNvSpPr/>
          <p:nvPr/>
        </p:nvSpPr>
        <p:spPr>
          <a:xfrm flipH="1">
            <a:off x="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540000" y="540000"/>
            <a:ext cx="860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1680487"/>
            <a:ext cx="3294900" cy="593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500">
                <a:solidFill>
                  <a:srgbClr val="51413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2353325"/>
            <a:ext cx="3090000" cy="11097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600">
                <a:latin typeface="Inconsolata"/>
                <a:ea typeface="Inconsolata"/>
                <a:cs typeface="Inconsolata"/>
                <a:sym typeface="Inconsolata"/>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p:nvPr/>
        </p:nvSpPr>
        <p:spPr>
          <a:xfrm>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4">
  <p:cSld name="CUSTOM_10">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5"/>
          <p:cNvSpPr txBox="1">
            <a:spLocks noGrp="1"/>
          </p:cNvSpPr>
          <p:nvPr>
            <p:ph type="subTitle" idx="1"/>
          </p:nvPr>
        </p:nvSpPr>
        <p:spPr>
          <a:xfrm>
            <a:off x="1834425" y="1669997"/>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66" name="Google Shape;166;p25"/>
          <p:cNvSpPr txBox="1">
            <a:spLocks noGrp="1"/>
          </p:cNvSpPr>
          <p:nvPr>
            <p:ph type="subTitle" idx="2"/>
          </p:nvPr>
        </p:nvSpPr>
        <p:spPr>
          <a:xfrm>
            <a:off x="5873025" y="3322575"/>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67" name="Google Shape;167;p25"/>
          <p:cNvSpPr txBox="1">
            <a:spLocks noGrp="1"/>
          </p:cNvSpPr>
          <p:nvPr>
            <p:ph type="subTitle" idx="3"/>
          </p:nvPr>
        </p:nvSpPr>
        <p:spPr>
          <a:xfrm>
            <a:off x="1834425" y="1999913"/>
            <a:ext cx="20709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8" name="Google Shape;168;p25"/>
          <p:cNvSpPr txBox="1">
            <a:spLocks noGrp="1"/>
          </p:cNvSpPr>
          <p:nvPr>
            <p:ph type="subTitle" idx="4"/>
          </p:nvPr>
        </p:nvSpPr>
        <p:spPr>
          <a:xfrm>
            <a:off x="5873025" y="3647738"/>
            <a:ext cx="23181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9" name="Google Shape;169;p25"/>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p:nvPr/>
        </p:nvSpPr>
        <p:spPr>
          <a:xfrm flipH="1">
            <a:off x="8610600" y="4603275"/>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171"/>
        <p:cNvGrpSpPr/>
        <p:nvPr/>
      </p:nvGrpSpPr>
      <p:grpSpPr>
        <a:xfrm>
          <a:off x="0" y="0"/>
          <a:ext cx="0" cy="0"/>
          <a:chOff x="0" y="0"/>
          <a:chExt cx="0" cy="0"/>
        </a:xfrm>
      </p:grpSpPr>
      <p:sp>
        <p:nvSpPr>
          <p:cNvPr id="172" name="Google Shape;172;p26"/>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26"/>
          <p:cNvSpPr/>
          <p:nvPr/>
        </p:nvSpPr>
        <p:spPr>
          <a:xfrm flipH="1">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720000" y="540000"/>
            <a:ext cx="3228900" cy="841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27"/>
          <p:cNvSpPr txBox="1">
            <a:spLocks noGrp="1"/>
          </p:cNvSpPr>
          <p:nvPr>
            <p:ph type="subTitle" idx="1"/>
          </p:nvPr>
        </p:nvSpPr>
        <p:spPr>
          <a:xfrm>
            <a:off x="834300" y="1930372"/>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78" name="Google Shape;178;p27"/>
          <p:cNvSpPr txBox="1">
            <a:spLocks noGrp="1"/>
          </p:cNvSpPr>
          <p:nvPr>
            <p:ph type="subTitle" idx="2"/>
          </p:nvPr>
        </p:nvSpPr>
        <p:spPr>
          <a:xfrm>
            <a:off x="834300" y="3447938"/>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79" name="Google Shape;179;p27"/>
          <p:cNvSpPr txBox="1">
            <a:spLocks noGrp="1"/>
          </p:cNvSpPr>
          <p:nvPr>
            <p:ph type="subTitle" idx="3"/>
          </p:nvPr>
        </p:nvSpPr>
        <p:spPr>
          <a:xfrm>
            <a:off x="867450" y="2257906"/>
            <a:ext cx="22518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0" name="Google Shape;180;p27"/>
          <p:cNvSpPr txBox="1">
            <a:spLocks noGrp="1"/>
          </p:cNvSpPr>
          <p:nvPr>
            <p:ph type="subTitle" idx="4"/>
          </p:nvPr>
        </p:nvSpPr>
        <p:spPr>
          <a:xfrm>
            <a:off x="867450" y="3777863"/>
            <a:ext cx="22518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1" name="Google Shape;181;p27"/>
          <p:cNvSpPr txBox="1">
            <a:spLocks noGrp="1"/>
          </p:cNvSpPr>
          <p:nvPr>
            <p:ph type="subTitle" idx="5"/>
          </p:nvPr>
        </p:nvSpPr>
        <p:spPr>
          <a:xfrm>
            <a:off x="3422474" y="1930372"/>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82" name="Google Shape;182;p27"/>
          <p:cNvSpPr txBox="1">
            <a:spLocks noGrp="1"/>
          </p:cNvSpPr>
          <p:nvPr>
            <p:ph type="subTitle" idx="6"/>
          </p:nvPr>
        </p:nvSpPr>
        <p:spPr>
          <a:xfrm>
            <a:off x="3422474" y="3447938"/>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83" name="Google Shape;183;p27"/>
          <p:cNvSpPr txBox="1">
            <a:spLocks noGrp="1"/>
          </p:cNvSpPr>
          <p:nvPr>
            <p:ph type="subTitle" idx="7"/>
          </p:nvPr>
        </p:nvSpPr>
        <p:spPr>
          <a:xfrm>
            <a:off x="3455624" y="2257906"/>
            <a:ext cx="22518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4" name="Google Shape;184;p27"/>
          <p:cNvSpPr txBox="1">
            <a:spLocks noGrp="1"/>
          </p:cNvSpPr>
          <p:nvPr>
            <p:ph type="subTitle" idx="8"/>
          </p:nvPr>
        </p:nvSpPr>
        <p:spPr>
          <a:xfrm>
            <a:off x="3455624" y="3777863"/>
            <a:ext cx="22518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5" name="Google Shape;185;p27"/>
          <p:cNvSpPr/>
          <p:nvPr/>
        </p:nvSpPr>
        <p:spPr>
          <a:xfrm>
            <a:off x="540000" y="540000"/>
            <a:ext cx="860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186"/>
        <p:cNvGrpSpPr/>
        <p:nvPr/>
      </p:nvGrpSpPr>
      <p:grpSpPr>
        <a:xfrm>
          <a:off x="0" y="0"/>
          <a:ext cx="0" cy="0"/>
          <a:chOff x="0" y="0"/>
          <a:chExt cx="0" cy="0"/>
        </a:xfrm>
      </p:grpSpPr>
      <p:sp>
        <p:nvSpPr>
          <p:cNvPr id="187" name="Google Shape;187;p28"/>
          <p:cNvSpPr/>
          <p:nvPr/>
        </p:nvSpPr>
        <p:spPr>
          <a:xfrm>
            <a:off x="0" y="540000"/>
            <a:ext cx="860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189"/>
        <p:cNvGrpSpPr/>
        <p:nvPr/>
      </p:nvGrpSpPr>
      <p:grpSpPr>
        <a:xfrm>
          <a:off x="0" y="0"/>
          <a:ext cx="0" cy="0"/>
          <a:chOff x="0" y="0"/>
          <a:chExt cx="0" cy="0"/>
        </a:xfrm>
      </p:grpSpPr>
      <p:sp>
        <p:nvSpPr>
          <p:cNvPr id="190" name="Google Shape;190;p29"/>
          <p:cNvSpPr/>
          <p:nvPr/>
        </p:nvSpPr>
        <p:spPr>
          <a:xfrm>
            <a:off x="723900" y="1466850"/>
            <a:ext cx="2568000" cy="179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3287936" y="1466850"/>
            <a:ext cx="2568000" cy="179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5855975" y="1466850"/>
            <a:ext cx="2568000" cy="179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4" name="Google Shape;194;p29"/>
          <p:cNvSpPr txBox="1">
            <a:spLocks noGrp="1"/>
          </p:cNvSpPr>
          <p:nvPr>
            <p:ph type="subTitle" idx="1"/>
          </p:nvPr>
        </p:nvSpPr>
        <p:spPr>
          <a:xfrm>
            <a:off x="3414888" y="171626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95" name="Google Shape;195;p29"/>
          <p:cNvSpPr txBox="1">
            <a:spLocks noGrp="1"/>
          </p:cNvSpPr>
          <p:nvPr>
            <p:ph type="subTitle" idx="2"/>
          </p:nvPr>
        </p:nvSpPr>
        <p:spPr>
          <a:xfrm>
            <a:off x="5980925" y="171626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96" name="Google Shape;196;p29"/>
          <p:cNvSpPr txBox="1">
            <a:spLocks noGrp="1"/>
          </p:cNvSpPr>
          <p:nvPr>
            <p:ph type="subTitle" idx="3"/>
          </p:nvPr>
        </p:nvSpPr>
        <p:spPr>
          <a:xfrm>
            <a:off x="3414888" y="2050950"/>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9"/>
          <p:cNvSpPr txBox="1">
            <a:spLocks noGrp="1"/>
          </p:cNvSpPr>
          <p:nvPr>
            <p:ph type="subTitle" idx="4"/>
          </p:nvPr>
        </p:nvSpPr>
        <p:spPr>
          <a:xfrm>
            <a:off x="5980925" y="2050950"/>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29"/>
          <p:cNvSpPr txBox="1">
            <a:spLocks noGrp="1"/>
          </p:cNvSpPr>
          <p:nvPr>
            <p:ph type="subTitle" idx="5"/>
          </p:nvPr>
        </p:nvSpPr>
        <p:spPr>
          <a:xfrm>
            <a:off x="844813" y="171626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a:endParaRPr/>
          </a:p>
        </p:txBody>
      </p:sp>
      <p:sp>
        <p:nvSpPr>
          <p:cNvPr id="199" name="Google Shape;199;p29"/>
          <p:cNvSpPr txBox="1">
            <a:spLocks noGrp="1"/>
          </p:cNvSpPr>
          <p:nvPr>
            <p:ph type="subTitle" idx="6"/>
          </p:nvPr>
        </p:nvSpPr>
        <p:spPr>
          <a:xfrm>
            <a:off x="844813" y="2050950"/>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5">
    <p:spTree>
      <p:nvGrpSpPr>
        <p:cNvPr id="1" name="Shape 200"/>
        <p:cNvGrpSpPr/>
        <p:nvPr/>
      </p:nvGrpSpPr>
      <p:grpSpPr>
        <a:xfrm>
          <a:off x="0" y="0"/>
          <a:ext cx="0" cy="0"/>
          <a:chOff x="0" y="0"/>
          <a:chExt cx="0" cy="0"/>
        </a:xfrm>
      </p:grpSpPr>
      <p:sp>
        <p:nvSpPr>
          <p:cNvPr id="201" name="Google Shape;201;p30"/>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flipH="1">
            <a:off x="860400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title"/>
          </p:nvPr>
        </p:nvSpPr>
        <p:spPr>
          <a:xfrm>
            <a:off x="720000" y="540000"/>
            <a:ext cx="61572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204"/>
        <p:cNvGrpSpPr/>
        <p:nvPr/>
      </p:nvGrpSpPr>
      <p:grpSpPr>
        <a:xfrm>
          <a:off x="0" y="0"/>
          <a:ext cx="0" cy="0"/>
          <a:chOff x="0" y="0"/>
          <a:chExt cx="0" cy="0"/>
        </a:xfrm>
      </p:grpSpPr>
      <p:sp>
        <p:nvSpPr>
          <p:cNvPr id="205" name="Google Shape;205;p31"/>
          <p:cNvSpPr txBox="1">
            <a:spLocks noGrp="1"/>
          </p:cNvSpPr>
          <p:nvPr>
            <p:ph type="ctrTitle"/>
          </p:nvPr>
        </p:nvSpPr>
        <p:spPr>
          <a:xfrm>
            <a:off x="5295225" y="905050"/>
            <a:ext cx="2913300" cy="731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5200"/>
              <a:buNone/>
              <a:defRPr sz="4500">
                <a:solidFill>
                  <a:schemeClr val="dk2"/>
                </a:solidFill>
                <a:latin typeface="Oswald"/>
                <a:ea typeface="Oswald"/>
                <a:cs typeface="Oswald"/>
                <a:sym typeface="Oswa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6" name="Google Shape;206;p31"/>
          <p:cNvSpPr txBox="1">
            <a:spLocks noGrp="1"/>
          </p:cNvSpPr>
          <p:nvPr>
            <p:ph type="subTitle" idx="1"/>
          </p:nvPr>
        </p:nvSpPr>
        <p:spPr>
          <a:xfrm>
            <a:off x="3895725" y="1636150"/>
            <a:ext cx="4312800" cy="116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latin typeface="Inconsolata"/>
                <a:ea typeface="Inconsolata"/>
                <a:cs typeface="Inconsolata"/>
                <a:sym typeface="Inconsolat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31"/>
          <p:cNvSpPr txBox="1"/>
          <p:nvPr/>
        </p:nvSpPr>
        <p:spPr>
          <a:xfrm>
            <a:off x="3415725" y="3383025"/>
            <a:ext cx="4792800" cy="60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300"/>
              </a:spcBef>
              <a:spcAft>
                <a:spcPts val="0"/>
              </a:spcAft>
              <a:buNone/>
            </a:pPr>
            <a:r>
              <a:rPr lang="en" sz="1100" b="1">
                <a:solidFill>
                  <a:schemeClr val="dk2"/>
                </a:solidFill>
                <a:latin typeface="Inconsolata"/>
                <a:ea typeface="Inconsolata"/>
                <a:cs typeface="Inconsolata"/>
                <a:sym typeface="Inconsolata"/>
              </a:rPr>
              <a:t>CREDITS:</a:t>
            </a:r>
            <a:r>
              <a:rPr lang="en" sz="1100">
                <a:solidFill>
                  <a:schemeClr val="dk2"/>
                </a:solidFill>
                <a:latin typeface="Inconsolata"/>
                <a:ea typeface="Inconsolata"/>
                <a:cs typeface="Inconsolata"/>
                <a:sym typeface="Inconsolata"/>
              </a:rPr>
              <a:t> This presentation template was created by </a:t>
            </a:r>
            <a:r>
              <a:rPr lang="en" sz="1100" b="1">
                <a:solidFill>
                  <a:schemeClr val="dk2"/>
                </a:solidFill>
                <a:uFill>
                  <a:noFill/>
                </a:uFill>
                <a:latin typeface="Inconsolata"/>
                <a:ea typeface="Inconsolata"/>
                <a:cs typeface="Inconsolata"/>
                <a:sym typeface="Inconsolata"/>
                <a:hlinkClick r:id="rId2">
                  <a:extLst>
                    <a:ext uri="{A12FA001-AC4F-418D-AE19-62706E023703}">
                      <ahyp:hlinkClr xmlns:ahyp="http://schemas.microsoft.com/office/drawing/2018/hyperlinkcolor" xmlns="" val="tx"/>
                    </a:ext>
                  </a:extLst>
                </a:hlinkClick>
              </a:rPr>
              <a:t>Slidesgo</a:t>
            </a:r>
            <a:r>
              <a:rPr lang="en" sz="1100">
                <a:solidFill>
                  <a:schemeClr val="dk2"/>
                </a:solidFill>
                <a:latin typeface="Inconsolata"/>
                <a:ea typeface="Inconsolata"/>
                <a:cs typeface="Inconsolata"/>
                <a:sym typeface="Inconsolata"/>
              </a:rPr>
              <a:t>, including icons by </a:t>
            </a:r>
            <a:r>
              <a:rPr lang="en" sz="1100" b="1">
                <a:solidFill>
                  <a:schemeClr val="dk2"/>
                </a:solidFill>
                <a:uFill>
                  <a:noFill/>
                </a:uFill>
                <a:latin typeface="Inconsolata"/>
                <a:ea typeface="Inconsolata"/>
                <a:cs typeface="Inconsolata"/>
                <a:sym typeface="Inconsolata"/>
                <a:hlinkClick r:id="rId3">
                  <a:extLst>
                    <a:ext uri="{A12FA001-AC4F-418D-AE19-62706E023703}">
                      <ahyp:hlinkClr xmlns:ahyp="http://schemas.microsoft.com/office/drawing/2018/hyperlinkcolor" xmlns="" val="tx"/>
                    </a:ext>
                  </a:extLst>
                </a:hlinkClick>
              </a:rPr>
              <a:t>Flaticon</a:t>
            </a:r>
            <a:r>
              <a:rPr lang="en" sz="1100">
                <a:solidFill>
                  <a:schemeClr val="dk2"/>
                </a:solidFill>
                <a:latin typeface="Inconsolata"/>
                <a:ea typeface="Inconsolata"/>
                <a:cs typeface="Inconsolata"/>
                <a:sym typeface="Inconsolata"/>
              </a:rPr>
              <a:t>, and infographics &amp; images by</a:t>
            </a:r>
            <a:r>
              <a:rPr lang="en" sz="1100" b="1">
                <a:solidFill>
                  <a:schemeClr val="dk2"/>
                </a:solidFill>
                <a:latin typeface="Inconsolata"/>
                <a:ea typeface="Inconsolata"/>
                <a:cs typeface="Inconsolata"/>
                <a:sym typeface="Inconsolata"/>
              </a:rPr>
              <a:t> </a:t>
            </a:r>
            <a:r>
              <a:rPr lang="en" sz="1100" b="1">
                <a:solidFill>
                  <a:schemeClr val="dk2"/>
                </a:solidFill>
                <a:uFill>
                  <a:noFill/>
                </a:uFill>
                <a:latin typeface="Inconsolata"/>
                <a:ea typeface="Inconsolata"/>
                <a:cs typeface="Inconsolata"/>
                <a:sym typeface="Inconsolata"/>
                <a:hlinkClick r:id="rId4">
                  <a:extLst>
                    <a:ext uri="{A12FA001-AC4F-418D-AE19-62706E023703}">
                      <ahyp:hlinkClr xmlns:ahyp="http://schemas.microsoft.com/office/drawing/2018/hyperlinkcolor" xmlns="" val="tx"/>
                    </a:ext>
                  </a:extLst>
                </a:hlinkClick>
              </a:rPr>
              <a:t>Freepik</a:t>
            </a:r>
            <a:endParaRPr sz="1100">
              <a:solidFill>
                <a:schemeClr val="dk2"/>
              </a:solidFill>
              <a:latin typeface="Inconsolata"/>
              <a:ea typeface="Inconsolata"/>
              <a:cs typeface="Inconsolata"/>
              <a:sym typeface="Inconsolata"/>
            </a:endParaRPr>
          </a:p>
          <a:p>
            <a:pPr marL="0" lvl="0" indent="0" algn="r" rtl="0">
              <a:lnSpc>
                <a:spcPct val="100000"/>
              </a:lnSpc>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08"/>
        <p:cNvGrpSpPr/>
        <p:nvPr/>
      </p:nvGrpSpPr>
      <p:grpSpPr>
        <a:xfrm>
          <a:off x="0" y="0"/>
          <a:ext cx="0" cy="0"/>
          <a:chOff x="0" y="0"/>
          <a:chExt cx="0" cy="0"/>
        </a:xfrm>
      </p:grpSpPr>
      <p:sp>
        <p:nvSpPr>
          <p:cNvPr id="209" name="Google Shape;209;p32"/>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flipH="1">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flipH="1">
            <a:off x="8604000" y="7554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12"/>
        <p:cNvGrpSpPr/>
        <p:nvPr/>
      </p:nvGrpSpPr>
      <p:grpSpPr>
        <a:xfrm>
          <a:off x="0" y="0"/>
          <a:ext cx="0" cy="0"/>
          <a:chOff x="0" y="0"/>
          <a:chExt cx="0" cy="0"/>
        </a:xfrm>
      </p:grpSpPr>
      <p:sp>
        <p:nvSpPr>
          <p:cNvPr id="213" name="Google Shape;213;p33"/>
          <p:cNvSpPr/>
          <p:nvPr/>
        </p:nvSpPr>
        <p:spPr>
          <a:xfrm>
            <a:off x="540000" y="540000"/>
            <a:ext cx="806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666750" y="673050"/>
            <a:ext cx="7810500" cy="379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2"/>
        <p:cNvGrpSpPr/>
        <p:nvPr/>
      </p:nvGrpSpPr>
      <p:grpSpPr>
        <a:xfrm>
          <a:off x="0" y="0"/>
          <a:ext cx="0" cy="0"/>
          <a:chOff x="0" y="0"/>
          <a:chExt cx="0" cy="0"/>
        </a:xfrm>
      </p:grpSpPr>
      <p:sp>
        <p:nvSpPr>
          <p:cNvPr id="23" name="Google Shape;23;p5"/>
          <p:cNvSpPr/>
          <p:nvPr/>
        </p:nvSpPr>
        <p:spPr>
          <a:xfrm>
            <a:off x="540000" y="540000"/>
            <a:ext cx="89469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body" idx="1"/>
          </p:nvPr>
        </p:nvSpPr>
        <p:spPr>
          <a:xfrm>
            <a:off x="1261400" y="2158600"/>
            <a:ext cx="2515500" cy="602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atin typeface="Inconsolata"/>
                <a:ea typeface="Inconsolata"/>
                <a:cs typeface="Inconsolata"/>
                <a:sym typeface="Inconsolata"/>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5367100" y="2158600"/>
            <a:ext cx="2515500" cy="602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atin typeface="Inconsolata"/>
                <a:ea typeface="Inconsolata"/>
                <a:cs typeface="Inconsolata"/>
                <a:sym typeface="Inconsolata"/>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title"/>
          </p:nvPr>
        </p:nvSpPr>
        <p:spPr>
          <a:xfrm>
            <a:off x="1552700" y="1825063"/>
            <a:ext cx="1932900" cy="400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a:endParaRPr/>
          </a:p>
        </p:txBody>
      </p:sp>
      <p:sp>
        <p:nvSpPr>
          <p:cNvPr id="27" name="Google Shape;27;p5"/>
          <p:cNvSpPr txBox="1">
            <a:spLocks noGrp="1"/>
          </p:cNvSpPr>
          <p:nvPr>
            <p:ph type="title" idx="3"/>
          </p:nvPr>
        </p:nvSpPr>
        <p:spPr>
          <a:xfrm>
            <a:off x="5658400" y="1828650"/>
            <a:ext cx="19329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a:endParaRPr/>
          </a:p>
        </p:txBody>
      </p:sp>
      <p:sp>
        <p:nvSpPr>
          <p:cNvPr id="28" name="Google Shape;28;p5"/>
          <p:cNvSpPr txBox="1">
            <a:spLocks noGrp="1"/>
          </p:cNvSpPr>
          <p:nvPr>
            <p:ph type="title" idx="4"/>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0000" y="540000"/>
            <a:ext cx="6347700" cy="755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5082300" y="2571750"/>
            <a:ext cx="3337800" cy="12972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atin typeface="Inconsolata"/>
                <a:ea typeface="Inconsolata"/>
                <a:cs typeface="Inconsolata"/>
                <a:sym typeface="Inconsolata"/>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title"/>
          </p:nvPr>
        </p:nvSpPr>
        <p:spPr>
          <a:xfrm>
            <a:off x="710475" y="540000"/>
            <a:ext cx="3997500" cy="694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p:nvPr/>
        </p:nvSpPr>
        <p:spPr>
          <a:xfrm flipH="1">
            <a:off x="4572000" y="540000"/>
            <a:ext cx="4032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flipH="1">
            <a:off x="860430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2373450" y="1605000"/>
            <a:ext cx="4397100" cy="1933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4800"/>
              <a:buNone/>
              <a:defRPr sz="70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571550" y="1733313"/>
            <a:ext cx="6000900" cy="1267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5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1890750" y="2933788"/>
            <a:ext cx="5362500" cy="476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Inconsolata"/>
              <a:buChar char="●"/>
              <a:defRPr sz="1800">
                <a:solidFill>
                  <a:schemeClr val="dk2"/>
                </a:solidFill>
                <a:latin typeface="Inconsolata"/>
                <a:ea typeface="Inconsolata"/>
                <a:cs typeface="Inconsolata"/>
                <a:sym typeface="Inconsolata"/>
              </a:defRPr>
            </a:lvl1pPr>
            <a:lvl2pPr marL="914400" lvl="1"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2pPr>
            <a:lvl3pPr marL="1371600" lvl="2"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3pPr>
            <a:lvl4pPr marL="1828800" lvl="3"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4pPr>
            <a:lvl5pPr marL="2286000" lvl="4"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5pPr>
            <a:lvl6pPr marL="2743200" lvl="5"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6pPr>
            <a:lvl7pPr marL="3200400" lvl="6" indent="-31750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5" r:id="rId15"/>
    <p:sldLayoutId id="2147483666" r:id="rId16"/>
    <p:sldLayoutId id="2147483667" r:id="rId17"/>
    <p:sldLayoutId id="2147483668"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7" name="Google Shape;217;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hyperlink" Target="https://www.circleofblue.org/2013/world/toxic-water-across-much-of-china-huge-harvests-irrigated-with-industrial-and-agricultural-runoff/"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vv_2amDTYTzvuy06E8T58gDUPtivXVsG52yz2xBoTcE/copy"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vv_2amDTYTzvuy06E8T58gDUPtivXVsG52yz2xBoTcE/copy"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photo/bread-with-triangular-cheddar-cheese-slate-plate-white-background_2652766.htm#page=17&amp;query=dishes+food+healthy+freepik&amp;position=46/?utm_source=slidesgo_template&amp;utm_medium=referral-link&amp;utm_campaign=sg_resources&amp;utm_content=freepik" TargetMode="External"/><Relationship Id="rId3" Type="http://schemas.openxmlformats.org/officeDocument/2006/relationships/hyperlink" Target="https://www.freepik.com/free-photo/apples-avocado-near-salad_2209445.htm#page=1&amp;query=dishes%20food%20vegan%20freepik&amp;position=1/?utm_source=slidesgo_template&amp;utm_medium=referral-link&amp;utm_campaign=sg_resources&amp;utm_content=freepik" TargetMode="External"/><Relationship Id="rId7" Type="http://schemas.openxmlformats.org/officeDocument/2006/relationships/hyperlink" Target="https://www.freepik.com/free-photo/egg-carton-yolk-with-garlic-braid-white-textured-backdrop_2974546.htm#page=17&amp;query=dishes+food+healthy+freepik&amp;position=2/?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www.freepik.com/free-photo/flat-lay-mix-vegetables-with-copy-space_6161983.htm#page=1&amp;query=dishes%20food%20healthy%20freepik&amp;position=2/?utm_source=slidesgo_template&amp;utm_medium=referral-link&amp;utm_campaign=sg_resources&amp;utm_content=freepik" TargetMode="External"/><Relationship Id="rId11" Type="http://schemas.openxmlformats.org/officeDocument/2006/relationships/hyperlink" Target="https://www.freepik.com/free-photo/close-up-fried-egg-with-asparagus_8967625.htm#page=2&amp;query=ORGANIC+DISH+freepik&amp;position=10/?utm_source=slidesgo_template&amp;utm_medium=referral-link&amp;utm_campaign=sg_resources&amp;utm_content=freepik" TargetMode="External"/><Relationship Id="rId5" Type="http://schemas.openxmlformats.org/officeDocument/2006/relationships/hyperlink" Target="https://www.freepik.com/free-photo/oatmeal-with-raisins-bowl-table_3707661.htm#page=5&amp;query=dishes+food+vegan+freepik&amp;position=26/?utm_source=slidesgo_template&amp;utm_medium=referral-link&amp;utm_campaign=sg_resources&amp;utm_content=freepik" TargetMode="External"/><Relationship Id="rId10" Type="http://schemas.openxmlformats.org/officeDocument/2006/relationships/hyperlink" Target="https://www.freepik.com/free-photo/top-view-mix-vegetables-cutting-board-bowl-with-copy-space_6162014.htm#query=healthy%20food%20dish%20freepik&amp;position=16/?utm_source=slidesgo_template&amp;utm_medium=referral-link&amp;utm_campaign=sg_resources&amp;utm_content=freepik" TargetMode="External"/><Relationship Id="rId4" Type="http://schemas.openxmlformats.org/officeDocument/2006/relationships/hyperlink" Target="https://www.freepik.com/free-photo/bowl-fresh-fruit-bright-salad-white-background_4888192.htm#page=2&amp;query=dishes+food+vegan+freepik&amp;position=11/?utm_source=slidesgo_template&amp;utm_medium=referral-link&amp;utm_campaign=sg_resources&amp;utm_content=freepik" TargetMode="External"/><Relationship Id="rId9" Type="http://schemas.openxmlformats.org/officeDocument/2006/relationships/hyperlink" Target="https://www.freepik.com/free-photo/grapes-strawberries-pineapple-kiwi-apricot-banana-whole-pineapple_3630863.htm#page=2&amp;query=healthy+food+freepik&amp;position=44/?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photo/market-stall-with-variety-organic-vegetable_5028403.htm?utm_source=slidesgo_template&amp;utm_medium=referral-link&amp;utm_campaign=sg_resources&amp;utm_content=freepik" TargetMode="External"/><Relationship Id="rId3" Type="http://schemas.openxmlformats.org/officeDocument/2006/relationships/hyperlink" Target="https://www.freepik.com/free-photo/various-green-veggies-kitchen-cloth_8963528.htm#page=1&amp;query=ORGANIC%20FOOD%20FREEPIK&amp;position=5/?utm_source=slidesgo_template&amp;utm_medium=referral-link&amp;utm_campaign=sg_resources&amp;utm_content=freepik" TargetMode="External"/><Relationship Id="rId7" Type="http://schemas.openxmlformats.org/officeDocument/2006/relationships/hyperlink" Target="https://www.freepik.com/free-photo/sunlight-falling-olive-oil-bottles-with-potted-rosemary_2627474.htm#page=1&amp;query=food%20agriculture%20freepik&amp;position=21/?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hyperlink" Target="https://www.freepik.com/free-photo/bunch-vegetables_1465335.htm#page=7&amp;query=dishes+food+vegan+freepik&amp;position=30/?utm_source=slidesgo_template&amp;utm_medium=referral-link&amp;utm_campaign=sg_resources&amp;utm_content=freepik" TargetMode="External"/><Relationship Id="rId11" Type="http://schemas.openxmlformats.org/officeDocument/2006/relationships/hyperlink" Target="https://www.freepik.com/free-photo/elevated-view-delicious-hot-dogs-wooden-chopping-board-near-fig-slices-almonds-jar-chilli-flakes-white-marble_3536601.htm/?utm_source=slidesgo_template&amp;utm_medium=referral-link&amp;utm_campaign=sg_resources&amp;utm_content=freepik" TargetMode="External"/><Relationship Id="rId5" Type="http://schemas.openxmlformats.org/officeDocument/2006/relationships/hyperlink" Target="https://www.freepik.com/free-photo/bowl-dish-with-rice-vegetables-surrounded-with-lemon-bread-white-textured-backdrop_4589364.htm#page=2&amp;query=dishes+food+vegan+freepik&amp;position=18/?utm_source=slidesgo_template&amp;utm_medium=referral-link&amp;utm_campaign=sg_resources&amp;utm_content=freepik" TargetMode="External"/><Relationship Id="rId10" Type="http://schemas.openxmlformats.org/officeDocument/2006/relationships/hyperlink" Target="https://www.freepik.com/free-photo/oatmeal-with-different-berries-bowl-wooden-table_3707645.htm/?utm_source=slidesgo_template&amp;utm_medium=referral-link&amp;utm_campaign=sg_resources&amp;utm_content=freepik" TargetMode="External"/><Relationship Id="rId4" Type="http://schemas.openxmlformats.org/officeDocument/2006/relationships/hyperlink" Target="https://www.freepik.com/free-photo/vegan-salad-with-avocado-white-wooden-table_5615796.htm#page=1&amp;query=ORGANIC%20FOOD%20FREEPIK&amp;position=35/?utm_source=slidesgo_template&amp;utm_medium=referral-link&amp;utm_campaign=sg_resources&amp;utm_content=freepik" TargetMode="External"/><Relationship Id="rId9" Type="http://schemas.openxmlformats.org/officeDocument/2006/relationships/hyperlink" Target="https://www.freepik.com/free-photo/couple-choosing-strawberry-grocery-store_5127540.htm#page=3&amp;query=choose+food+freepik&amp;position=7?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blonde-young-woman-clenching-her-fist-standing-against-white-background_3885478.htm/?utm_source=slidesgo_template&amp;utm_medium=referral-link&amp;utm_campaign=sg_resources&amp;utm_content=freepik" TargetMode="External"/><Relationship Id="rId3" Type="http://schemas.openxmlformats.org/officeDocument/2006/relationships/hyperlink" Target="https://www.freepik.com/free-photo/person-taking-photo-different-vegan-dishes_5615816.htm#page=2&amp;query=healthy+food+dish+freepik&amp;position=3/?utm_source=slidesgo_template&amp;utm_medium=referral-link&amp;utm_campaign=sg_resources&amp;utm_content=freepik" TargetMode="External"/><Relationship Id="rId7" Type="http://schemas.openxmlformats.org/officeDocument/2006/relationships/hyperlink" Target="https://www.freepik.com/free-photo/stylish-young-man-with-his-hands-pocket-against-white-background_3885529.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hyperlink" Target="https://www.freepik.com/free-photo/close-up-boiled-egg-plate_8967637.htm#page=2&amp;query=organic+dish+freepik&amp;position=16/?utm_source=slidesgo_template&amp;utm_medium=referral-link&amp;utm_campaign=sg_resources&amp;utm_content=freepik" TargetMode="External"/><Relationship Id="rId5" Type="http://schemas.openxmlformats.org/officeDocument/2006/relationships/hyperlink" Target="https://www.freepik.com/free-photo/delicious-organic-milk-fruit-copy-space_8028143.htm#page=2&amp;query=salad+space+freepik&amp;position=46/?utm_source=slidesgo_template&amp;utm_medium=referral-link&amp;utm_campaign=sg_resources&amp;utm_content=freepik" TargetMode="External"/><Relationship Id="rId10" Type="http://schemas.openxmlformats.org/officeDocument/2006/relationships/hyperlink" Target="https://www.freepik.com/free-photo/smiling-young-blond-woman-casual-clothes_4887913.htm#page=1&amp;query=blonde%20white%20casual%20freepik&amp;position=8/?utm_source=slidesgo_template&amp;utm_medium=referral-link&amp;utm_campaign=sg_resources&amp;utm_content=freepik" TargetMode="External"/><Relationship Id="rId4" Type="http://schemas.openxmlformats.org/officeDocument/2006/relationships/hyperlink" Target="https://www.freepik.com/free-photo/top-view-bowls-with-veggies-fruit-copy-space_8966425.htm#page=1&amp;query=salad%20space%20freepik&amp;position=6/?utm_source=slidesgo_template&amp;utm_medium=referral-link&amp;utm_campaign=sg_resources&amp;utm_content=freepik" TargetMode="External"/><Relationship Id="rId9" Type="http://schemas.openxmlformats.org/officeDocument/2006/relationships/hyperlink" Target="https://www.freepik.com/free-photo/top-view-hummus-with-assortment-vegetables_8481272.htm#page=1&amp;query=hummus%20freepik&amp;position=14/?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0.xm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Inconsolata" TargetMode="External"/><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hyperlink" Target="https://fonts.google.com/specimen/Oswald"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43.gif"/><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42.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41.gif"/><Relationship Id="rId4" Type="http://schemas.openxmlformats.org/officeDocument/2006/relationships/image" Target="../media/image39.gif"/><Relationship Id="rId9" Type="http://schemas.openxmlformats.org/officeDocument/2006/relationships/image" Target="../media/image40.gif"/></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6"/>
          <p:cNvPicPr preferRelativeResize="0"/>
          <p:nvPr/>
        </p:nvPicPr>
        <p:blipFill rotWithShape="1">
          <a:blip r:embed="rId3">
            <a:alphaModFix/>
          </a:blip>
          <a:srcRect l="11244" t="4919" r="8549" b="10841"/>
          <a:stretch/>
        </p:blipFill>
        <p:spPr>
          <a:xfrm>
            <a:off x="1809750" y="0"/>
            <a:ext cx="7334249" cy="5143500"/>
          </a:xfrm>
          <a:prstGeom prst="rect">
            <a:avLst/>
          </a:prstGeom>
          <a:noFill/>
          <a:ln>
            <a:noFill/>
          </a:ln>
        </p:spPr>
      </p:pic>
      <p:grpSp>
        <p:nvGrpSpPr>
          <p:cNvPr id="224" name="Google Shape;224;p36"/>
          <p:cNvGrpSpPr/>
          <p:nvPr/>
        </p:nvGrpSpPr>
        <p:grpSpPr>
          <a:xfrm>
            <a:off x="536125" y="852800"/>
            <a:ext cx="3516300" cy="3495600"/>
            <a:chOff x="174175" y="852800"/>
            <a:chExt cx="3516300" cy="3495600"/>
          </a:xfrm>
        </p:grpSpPr>
        <p:sp>
          <p:nvSpPr>
            <p:cNvPr id="225" name="Google Shape;225;p36"/>
            <p:cNvSpPr/>
            <p:nvPr/>
          </p:nvSpPr>
          <p:spPr>
            <a:xfrm>
              <a:off x="174175" y="852800"/>
              <a:ext cx="3516300" cy="3495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284275" y="962075"/>
              <a:ext cx="3296100" cy="3296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36"/>
          <p:cNvSpPr txBox="1">
            <a:spLocks noGrp="1"/>
          </p:cNvSpPr>
          <p:nvPr>
            <p:ph type="subTitle" idx="1"/>
          </p:nvPr>
        </p:nvSpPr>
        <p:spPr>
          <a:xfrm>
            <a:off x="837625" y="2866064"/>
            <a:ext cx="2913300" cy="6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Is it really better than non organic food?</a:t>
            </a:r>
            <a:endParaRPr/>
          </a:p>
        </p:txBody>
      </p:sp>
      <p:sp>
        <p:nvSpPr>
          <p:cNvPr id="228" name="Google Shape;228;p36"/>
          <p:cNvSpPr txBox="1">
            <a:spLocks noGrp="1"/>
          </p:cNvSpPr>
          <p:nvPr>
            <p:ph type="ctrTitle"/>
          </p:nvPr>
        </p:nvSpPr>
        <p:spPr>
          <a:xfrm>
            <a:off x="969975" y="1260325"/>
            <a:ext cx="2806200" cy="14694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ORGANIC FOOD</a:t>
            </a:r>
            <a:endParaRPr b="0">
              <a:solidFill>
                <a:schemeClr val="dk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7"/>
                                        </p:tgtEl>
                                        <p:attrNameLst>
                                          <p:attrName>style.visibility</p:attrName>
                                        </p:attrNameLst>
                                      </p:cBhvr>
                                      <p:to>
                                        <p:strVal val="visible"/>
                                      </p:to>
                                    </p:set>
                                    <p:animEffect transition="in" filter="fade">
                                      <p:cBhvr>
                                        <p:cTn id="12" dur="500"/>
                                        <p:tgtEl>
                                          <p:spTgt spid="22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anim calcmode="lin" valueType="num">
                                      <p:cBhvr additive="base">
                                        <p:cTn id="17" dur="500" fill="hold"/>
                                        <p:tgtEl>
                                          <p:spTgt spid="224"/>
                                        </p:tgtEl>
                                        <p:attrNameLst>
                                          <p:attrName>ppt_x</p:attrName>
                                        </p:attrNameLst>
                                      </p:cBhvr>
                                      <p:tavLst>
                                        <p:tav tm="0">
                                          <p:val>
                                            <p:strVal val="#ppt_x"/>
                                          </p:val>
                                        </p:tav>
                                        <p:tav tm="100000">
                                          <p:val>
                                            <p:strVal val="#ppt_x"/>
                                          </p:val>
                                        </p:tav>
                                      </p:tavLst>
                                    </p:anim>
                                    <p:anim calcmode="lin" valueType="num">
                                      <p:cBhvr additive="base">
                                        <p:cTn id="18" dur="500" fill="hold"/>
                                        <p:tgtEl>
                                          <p:spTgt spid="2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grpSp>
        <p:nvGrpSpPr>
          <p:cNvPr id="351" name="Google Shape;351;p47"/>
          <p:cNvGrpSpPr/>
          <p:nvPr/>
        </p:nvGrpSpPr>
        <p:grpSpPr>
          <a:xfrm>
            <a:off x="1536750" y="1042350"/>
            <a:ext cx="6070500" cy="3058800"/>
            <a:chOff x="1536750" y="1042350"/>
            <a:chExt cx="6070500" cy="3058800"/>
          </a:xfrm>
        </p:grpSpPr>
        <p:sp>
          <p:nvSpPr>
            <p:cNvPr id="352" name="Google Shape;352;p47"/>
            <p:cNvSpPr/>
            <p:nvPr/>
          </p:nvSpPr>
          <p:spPr>
            <a:xfrm>
              <a:off x="1536750" y="1042350"/>
              <a:ext cx="6070500" cy="305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1632140" y="1113832"/>
              <a:ext cx="5879700" cy="285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7"/>
          <p:cNvSpPr txBox="1">
            <a:spLocks noGrp="1"/>
          </p:cNvSpPr>
          <p:nvPr>
            <p:ph type="title"/>
          </p:nvPr>
        </p:nvSpPr>
        <p:spPr>
          <a:xfrm>
            <a:off x="1898998" y="1605000"/>
            <a:ext cx="5410702" cy="1933500"/>
          </a:xfrm>
          <a:prstGeom prst="rect">
            <a:avLst/>
          </a:prstGeom>
        </p:spPr>
        <p:txBody>
          <a:bodyPr spcFirstLastPara="1" wrap="square" lIns="91425" tIns="91425" rIns="91425" bIns="91425" anchor="ctr" anchorCtr="0">
            <a:noAutofit/>
          </a:bodyPr>
          <a:lstStyle/>
          <a:p>
            <a:r>
              <a:rPr lang="en">
                <a:solidFill>
                  <a:schemeClr val="lt1"/>
                </a:solidFill>
              </a:rPr>
              <a:t>MORE</a:t>
            </a:r>
            <a:br>
              <a:rPr lang="en">
                <a:solidFill>
                  <a:schemeClr val="lt1"/>
                </a:solidFill>
              </a:rPr>
            </a:br>
            <a:r>
              <a:rPr lang="en">
                <a:solidFill>
                  <a:schemeClr val="tx1">
                    <a:lumMod val="25000"/>
                  </a:schemeClr>
                </a:solidFill>
              </a:rPr>
              <a:t>NUTRITIOUS</a:t>
            </a:r>
          </a:p>
        </p:txBody>
      </p:sp>
    </p:spTree>
  </p:cSld>
  <p:clrMapOvr>
    <a:masterClrMapping/>
  </p:clrMapOvr>
  <mc:AlternateContent xmlns:mc="http://schemas.openxmlformats.org/markup-compatibility/2006">
    <mc:Choice xmlns:p14="http://schemas.microsoft.com/office/powerpoint/2010/main" Requires="p14">
      <p:transition spd="slow" p14:dur="25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0"/>
          <p:cNvSpPr txBox="1">
            <a:spLocks noGrp="1"/>
          </p:cNvSpPr>
          <p:nvPr>
            <p:ph type="title"/>
          </p:nvPr>
        </p:nvSpPr>
        <p:spPr>
          <a:xfrm>
            <a:off x="4569537" y="3472981"/>
            <a:ext cx="4655264" cy="1141250"/>
          </a:xfrm>
          <a:prstGeom prst="rect">
            <a:avLst/>
          </a:prstGeom>
        </p:spPr>
        <p:txBody>
          <a:bodyPr spcFirstLastPara="1" wrap="square" lIns="91425" tIns="91425" rIns="91425" bIns="91425" anchor="t" anchorCtr="0">
            <a:noAutofit/>
          </a:bodyPr>
          <a:lstStyle/>
          <a:p>
            <a:pPr algn="ctr"/>
            <a:r>
              <a:rPr lang="vi-VN" sz="1400" b="0" dirty="0"/>
              <a:t>Charles Benbrook  says :</a:t>
            </a:r>
            <a:endParaRPr lang="vi-VN" dirty="0"/>
          </a:p>
          <a:p>
            <a:pPr algn="ctr"/>
            <a:r>
              <a:rPr lang="vi-VN" sz="1400" b="0" dirty="0"/>
              <a:t>  "Across the important antioxidant compounds in fruits and vegetables, organic fruits and vegetables deliver between 20 and 40 percent higher antioxidant activity."</a:t>
            </a:r>
            <a:endParaRPr lang="vi-VN" sz="1400" dirty="0"/>
          </a:p>
        </p:txBody>
      </p:sp>
      <p:sp>
        <p:nvSpPr>
          <p:cNvPr id="419" name="Google Shape;419;p50"/>
          <p:cNvSpPr txBox="1">
            <a:spLocks noGrp="1"/>
          </p:cNvSpPr>
          <p:nvPr>
            <p:ph type="subTitle" idx="1"/>
          </p:nvPr>
        </p:nvSpPr>
        <p:spPr>
          <a:xfrm>
            <a:off x="795481" y="1630213"/>
            <a:ext cx="3375900" cy="1797424"/>
          </a:xfrm>
          <a:prstGeom prst="rect">
            <a:avLst/>
          </a:prstGeom>
        </p:spPr>
        <p:txBody>
          <a:bodyPr spcFirstLastPara="1" wrap="square" lIns="91425" tIns="91425" rIns="91425" bIns="91425" anchor="t" anchorCtr="0">
            <a:noAutofit/>
          </a:bodyPr>
          <a:lstStyle/>
          <a:p>
            <a:pPr marL="0" indent="0">
              <a:spcAft>
                <a:spcPts val="1600"/>
              </a:spcAft>
            </a:pPr>
            <a:r>
              <a:rPr lang="en" dirty="0"/>
              <a:t>Reviews of multiple studies show that organic varieties do provide significantly greater levels of </a:t>
            </a:r>
            <a:r>
              <a:rPr lang="en" b="1" dirty="0"/>
              <a:t>vitamin C, iron, magnesium, and phosphorus</a:t>
            </a:r>
            <a:r>
              <a:rPr lang="en" dirty="0"/>
              <a:t> than non-organic varieties of the same foods.  </a:t>
            </a:r>
            <a:endParaRPr lang="vi-VN" dirty="0"/>
          </a:p>
        </p:txBody>
      </p:sp>
      <p:pic>
        <p:nvPicPr>
          <p:cNvPr id="2" name="Hình ảnh 2" descr="Ảnh có chứa người, người đàn ông, kính, nắm giữ&#10;&#10;Mô tả được tự động tạo">
            <a:extLst>
              <a:ext uri="{FF2B5EF4-FFF2-40B4-BE49-F238E27FC236}">
                <a16:creationId xmlns:a16="http://schemas.microsoft.com/office/drawing/2014/main" xmlns="" id="{FF44B9F4-40D1-4034-B50B-2DF8CAFBB7B0}"/>
              </a:ext>
            </a:extLst>
          </p:cNvPr>
          <p:cNvPicPr>
            <a:picLocks noChangeAspect="1"/>
          </p:cNvPicPr>
          <p:nvPr/>
        </p:nvPicPr>
        <p:blipFill>
          <a:blip r:embed="rId3"/>
          <a:stretch>
            <a:fillRect/>
          </a:stretch>
        </p:blipFill>
        <p:spPr>
          <a:xfrm>
            <a:off x="5055079" y="510037"/>
            <a:ext cx="3314699" cy="29157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19">
                                            <p:txEl>
                                              <p:pRg st="0" end="0"/>
                                            </p:txEl>
                                          </p:spTgt>
                                        </p:tgtEl>
                                        <p:attrNameLst>
                                          <p:attrName>style.visibility</p:attrName>
                                        </p:attrNameLst>
                                      </p:cBhvr>
                                      <p:to>
                                        <p:strVal val="visible"/>
                                      </p:to>
                                    </p:set>
                                    <p:animEffect transition="in" filter="circle(in)">
                                      <p:cBhvr>
                                        <p:cTn id="7" dur="1000"/>
                                        <p:tgtEl>
                                          <p:spTgt spid="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08"/>
                                        </p:tgtEl>
                                        <p:attrNameLst>
                                          <p:attrName>style.visibility</p:attrName>
                                        </p:attrNameLst>
                                      </p:cBhvr>
                                      <p:to>
                                        <p:strVal val="visible"/>
                                      </p:to>
                                    </p:set>
                                    <p:animEffect transition="in" filter="wipe(down)">
                                      <p:cBhvr>
                                        <p:cTn id="18"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1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726413BB-4AC9-4126-A947-7594CA012ED4}"/>
              </a:ext>
            </a:extLst>
          </p:cNvPr>
          <p:cNvSpPr>
            <a:spLocks noGrp="1"/>
          </p:cNvSpPr>
          <p:nvPr>
            <p:ph type="title"/>
          </p:nvPr>
        </p:nvSpPr>
        <p:spPr/>
        <p:txBody>
          <a:bodyPr/>
          <a:lstStyle/>
          <a:p>
            <a:endParaRPr lang="vi-VN"/>
          </a:p>
        </p:txBody>
      </p:sp>
      <p:pic>
        <p:nvPicPr>
          <p:cNvPr id="4" name="Hình ảnh 4" descr="Ảnh có chứa văn bản, cỏ, bầu trời, ngoài trời&#10;&#10;Mô tả được tự động tạo">
            <a:extLst>
              <a:ext uri="{FF2B5EF4-FFF2-40B4-BE49-F238E27FC236}">
                <a16:creationId xmlns:a16="http://schemas.microsoft.com/office/drawing/2014/main" xmlns="" id="{58F8FD57-7F0D-44E4-B490-012012CEE242}"/>
              </a:ext>
            </a:extLst>
          </p:cNvPr>
          <p:cNvPicPr>
            <a:picLocks noChangeAspect="1"/>
          </p:cNvPicPr>
          <p:nvPr/>
        </p:nvPicPr>
        <p:blipFill>
          <a:blip r:embed="rId2"/>
          <a:stretch>
            <a:fillRect/>
          </a:stretch>
        </p:blipFill>
        <p:spPr>
          <a:xfrm>
            <a:off x="558561" y="540001"/>
            <a:ext cx="3778368" cy="4114634"/>
          </a:xfrm>
          <a:prstGeom prst="rect">
            <a:avLst/>
          </a:prstGeom>
        </p:spPr>
      </p:pic>
      <p:pic>
        <p:nvPicPr>
          <p:cNvPr id="3" name="Hình ảnh 4" descr="Ảnh có chứa văn bản, cỏ, bầu trời, ngoài trời&#10;&#10;Mô tả được tự động tạo">
            <a:extLst>
              <a:ext uri="{FF2B5EF4-FFF2-40B4-BE49-F238E27FC236}">
                <a16:creationId xmlns:a16="http://schemas.microsoft.com/office/drawing/2014/main" xmlns="" id="{50C75662-2831-4FB4-A154-F522257B2665}"/>
              </a:ext>
            </a:extLst>
          </p:cNvPr>
          <p:cNvPicPr>
            <a:picLocks noChangeAspect="1"/>
          </p:cNvPicPr>
          <p:nvPr/>
        </p:nvPicPr>
        <p:blipFill>
          <a:blip r:embed="rId3"/>
          <a:stretch>
            <a:fillRect/>
          </a:stretch>
        </p:blipFill>
        <p:spPr>
          <a:xfrm>
            <a:off x="4569843" y="542091"/>
            <a:ext cx="3853850" cy="4059319"/>
          </a:xfrm>
          <a:prstGeom prst="rect">
            <a:avLst/>
          </a:prstGeom>
        </p:spPr>
      </p:pic>
    </p:spTree>
    <p:extLst>
      <p:ext uri="{BB962C8B-B14F-4D97-AF65-F5344CB8AC3E}">
        <p14:creationId xmlns:p14="http://schemas.microsoft.com/office/powerpoint/2010/main" val="2871756705"/>
      </p:ext>
    </p:extLst>
  </p:cSld>
  <p:clrMapOvr>
    <a:masterClrMapping/>
  </p:clrMapOvr>
  <mc:AlternateContent xmlns:mc="http://schemas.openxmlformats.org/markup-compatibility/2006">
    <mc:Choice xmlns:p14="http://schemas.microsoft.com/office/powerpoint/2010/main" Requires="p14">
      <p:transition spd="slow" p14:dur="2000">
        <p14:glitter pattern="hexagon"/>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64"/>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GROWTH</a:t>
            </a:r>
            <a:endParaRPr/>
          </a:p>
        </p:txBody>
      </p:sp>
      <p:sp>
        <p:nvSpPr>
          <p:cNvPr id="1067" name="Google Shape;1067;p64"/>
          <p:cNvSpPr txBox="1"/>
          <p:nvPr/>
        </p:nvSpPr>
        <p:spPr>
          <a:xfrm>
            <a:off x="1430925" y="3749213"/>
            <a:ext cx="5619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swald"/>
                <a:ea typeface="Oswald"/>
                <a:cs typeface="Oswald"/>
                <a:sym typeface="Oswald"/>
              </a:rPr>
              <a:t>2020</a:t>
            </a:r>
            <a:endParaRPr>
              <a:solidFill>
                <a:schemeClr val="dk1"/>
              </a:solidFill>
              <a:latin typeface="Oswald"/>
              <a:ea typeface="Oswald"/>
              <a:cs typeface="Oswald"/>
              <a:sym typeface="Oswald"/>
            </a:endParaRPr>
          </a:p>
        </p:txBody>
      </p:sp>
      <p:sp>
        <p:nvSpPr>
          <p:cNvPr id="1068" name="Google Shape;1068;p64"/>
          <p:cNvSpPr txBox="1"/>
          <p:nvPr/>
        </p:nvSpPr>
        <p:spPr>
          <a:xfrm>
            <a:off x="2377275" y="3749213"/>
            <a:ext cx="5619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swald"/>
                <a:ea typeface="Oswald"/>
                <a:cs typeface="Oswald"/>
                <a:sym typeface="Oswald"/>
              </a:rPr>
              <a:t>2022</a:t>
            </a:r>
            <a:endParaRPr>
              <a:solidFill>
                <a:schemeClr val="dk1"/>
              </a:solidFill>
              <a:latin typeface="Oswald"/>
              <a:ea typeface="Oswald"/>
              <a:cs typeface="Oswald"/>
              <a:sym typeface="Oswald"/>
            </a:endParaRPr>
          </a:p>
        </p:txBody>
      </p:sp>
      <p:sp>
        <p:nvSpPr>
          <p:cNvPr id="1069" name="Google Shape;1069;p64"/>
          <p:cNvSpPr txBox="1"/>
          <p:nvPr/>
        </p:nvSpPr>
        <p:spPr>
          <a:xfrm>
            <a:off x="3323625" y="3749213"/>
            <a:ext cx="5619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swald"/>
                <a:ea typeface="Oswald"/>
                <a:cs typeface="Oswald"/>
                <a:sym typeface="Oswald"/>
              </a:rPr>
              <a:t>2024</a:t>
            </a:r>
            <a:endParaRPr>
              <a:solidFill>
                <a:schemeClr val="dk1"/>
              </a:solidFill>
              <a:latin typeface="Oswald"/>
              <a:ea typeface="Oswald"/>
              <a:cs typeface="Oswald"/>
              <a:sym typeface="Oswald"/>
            </a:endParaRPr>
          </a:p>
        </p:txBody>
      </p:sp>
      <p:sp>
        <p:nvSpPr>
          <p:cNvPr id="1070" name="Google Shape;1070;p64"/>
          <p:cNvSpPr txBox="1"/>
          <p:nvPr/>
        </p:nvSpPr>
        <p:spPr>
          <a:xfrm>
            <a:off x="4313625" y="3749213"/>
            <a:ext cx="5619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swald"/>
                <a:ea typeface="Oswald"/>
                <a:cs typeface="Oswald"/>
                <a:sym typeface="Oswald"/>
              </a:rPr>
              <a:t>2026</a:t>
            </a:r>
            <a:endParaRPr>
              <a:solidFill>
                <a:schemeClr val="dk1"/>
              </a:solidFill>
              <a:latin typeface="Oswald"/>
              <a:ea typeface="Oswald"/>
              <a:cs typeface="Oswald"/>
              <a:sym typeface="Oswald"/>
            </a:endParaRPr>
          </a:p>
        </p:txBody>
      </p:sp>
      <p:sp>
        <p:nvSpPr>
          <p:cNvPr id="1071" name="Google Shape;1071;p64"/>
          <p:cNvSpPr txBox="1"/>
          <p:nvPr/>
        </p:nvSpPr>
        <p:spPr>
          <a:xfrm>
            <a:off x="962475" y="4067175"/>
            <a:ext cx="4070400" cy="3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Inconsolata"/>
                <a:ea typeface="Inconsolata"/>
                <a:cs typeface="Inconsolata"/>
                <a:sym typeface="Inconsolata"/>
              </a:rPr>
              <a:t>If you want to modify this graph, click on it, follow the link, change the data and replace it</a:t>
            </a:r>
            <a:endParaRPr sz="1100">
              <a:solidFill>
                <a:schemeClr val="dk2"/>
              </a:solidFill>
              <a:latin typeface="Inconsolata"/>
              <a:ea typeface="Inconsolata"/>
              <a:cs typeface="Inconsolata"/>
              <a:sym typeface="Inconsolata"/>
            </a:endParaRPr>
          </a:p>
          <a:p>
            <a:pPr marL="0" lvl="0" indent="0" algn="l" rtl="0">
              <a:spcBef>
                <a:spcPts val="0"/>
              </a:spcBef>
              <a:spcAft>
                <a:spcPts val="0"/>
              </a:spcAft>
              <a:buNone/>
            </a:pPr>
            <a:endParaRPr>
              <a:latin typeface="Inconsolata"/>
              <a:ea typeface="Inconsolata"/>
              <a:cs typeface="Inconsolata"/>
              <a:sym typeface="Inconsolata"/>
            </a:endParaRPr>
          </a:p>
        </p:txBody>
      </p:sp>
      <p:sp>
        <p:nvSpPr>
          <p:cNvPr id="1072" name="Google Shape;1072;p64"/>
          <p:cNvSpPr/>
          <p:nvPr/>
        </p:nvSpPr>
        <p:spPr>
          <a:xfrm>
            <a:off x="5245313" y="1570750"/>
            <a:ext cx="2876400" cy="981900"/>
          </a:xfrm>
          <a:prstGeom prst="rect">
            <a:avLst/>
          </a:prstGeom>
          <a:noFill/>
          <a:ln w="9525" cap="flat" cmpd="sng">
            <a:solidFill>
              <a:srgbClr val="DBD4D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3" name="Google Shape;1073;p64"/>
          <p:cNvSpPr txBox="1"/>
          <p:nvPr/>
        </p:nvSpPr>
        <p:spPr>
          <a:xfrm>
            <a:off x="5450063" y="1670294"/>
            <a:ext cx="2466900" cy="66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500" b="1">
                <a:solidFill>
                  <a:srgbClr val="DBD4D1"/>
                </a:solidFill>
                <a:latin typeface="Oswald"/>
                <a:ea typeface="Oswald"/>
                <a:cs typeface="Oswald"/>
                <a:sym typeface="Oswald"/>
              </a:rPr>
              <a:t>20,000</a:t>
            </a:r>
            <a:endParaRPr sz="3500" b="1">
              <a:solidFill>
                <a:srgbClr val="DBD4D1"/>
              </a:solidFill>
              <a:latin typeface="Oswald"/>
              <a:ea typeface="Oswald"/>
              <a:cs typeface="Oswald"/>
              <a:sym typeface="Oswald"/>
            </a:endParaRPr>
          </a:p>
        </p:txBody>
      </p:sp>
      <p:sp>
        <p:nvSpPr>
          <p:cNvPr id="1074" name="Google Shape;1074;p64"/>
          <p:cNvSpPr txBox="1"/>
          <p:nvPr/>
        </p:nvSpPr>
        <p:spPr>
          <a:xfrm>
            <a:off x="5159963" y="2098150"/>
            <a:ext cx="30471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514138"/>
                </a:solidFill>
                <a:latin typeface="Inconsolata"/>
                <a:ea typeface="Inconsolata"/>
                <a:cs typeface="Inconsolata"/>
                <a:sym typeface="Inconsolata"/>
              </a:rPr>
              <a:t>Expected income for 2021</a:t>
            </a:r>
            <a:endParaRPr>
              <a:solidFill>
                <a:srgbClr val="514138"/>
              </a:solidFill>
              <a:latin typeface="Inconsolata"/>
              <a:ea typeface="Inconsolata"/>
              <a:cs typeface="Inconsolata"/>
              <a:sym typeface="Inconsolata"/>
            </a:endParaRPr>
          </a:p>
        </p:txBody>
      </p:sp>
      <p:sp>
        <p:nvSpPr>
          <p:cNvPr id="1075" name="Google Shape;1075;p64"/>
          <p:cNvSpPr/>
          <p:nvPr/>
        </p:nvSpPr>
        <p:spPr>
          <a:xfrm>
            <a:off x="5256263" y="2694550"/>
            <a:ext cx="2876400" cy="981900"/>
          </a:xfrm>
          <a:prstGeom prst="rect">
            <a:avLst/>
          </a:prstGeom>
          <a:noFill/>
          <a:ln w="9525" cap="flat" cmpd="sng">
            <a:solidFill>
              <a:srgbClr val="DBD4D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6" name="Google Shape;1076;p64"/>
          <p:cNvSpPr txBox="1"/>
          <p:nvPr/>
        </p:nvSpPr>
        <p:spPr>
          <a:xfrm>
            <a:off x="5461013" y="2794094"/>
            <a:ext cx="2466900" cy="66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500" b="1">
                <a:solidFill>
                  <a:srgbClr val="DBD4D1"/>
                </a:solidFill>
                <a:latin typeface="Oswald"/>
                <a:ea typeface="Oswald"/>
                <a:cs typeface="Oswald"/>
                <a:sym typeface="Oswald"/>
              </a:rPr>
              <a:t>55</a:t>
            </a:r>
            <a:endParaRPr sz="3500" b="1">
              <a:solidFill>
                <a:srgbClr val="DBD4D1"/>
              </a:solidFill>
              <a:latin typeface="Oswald"/>
              <a:ea typeface="Oswald"/>
              <a:cs typeface="Oswald"/>
              <a:sym typeface="Oswald"/>
            </a:endParaRPr>
          </a:p>
        </p:txBody>
      </p:sp>
      <p:sp>
        <p:nvSpPr>
          <p:cNvPr id="1077" name="Google Shape;1077;p64"/>
          <p:cNvSpPr txBox="1"/>
          <p:nvPr/>
        </p:nvSpPr>
        <p:spPr>
          <a:xfrm>
            <a:off x="5170913" y="3221950"/>
            <a:ext cx="30471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514138"/>
                </a:solidFill>
                <a:latin typeface="Inconsolata"/>
                <a:ea typeface="Inconsolata"/>
                <a:cs typeface="Inconsolata"/>
                <a:sym typeface="Inconsolata"/>
              </a:rPr>
              <a:t>New employers next year</a:t>
            </a:r>
            <a:endParaRPr>
              <a:solidFill>
                <a:srgbClr val="514138"/>
              </a:solidFill>
              <a:latin typeface="Inconsolata"/>
              <a:ea typeface="Inconsolata"/>
              <a:cs typeface="Inconsolata"/>
              <a:sym typeface="Inconsolata"/>
            </a:endParaRPr>
          </a:p>
        </p:txBody>
      </p:sp>
      <p:pic>
        <p:nvPicPr>
          <p:cNvPr id="2" name="Hình ảnh 2" descr="Ảnh có chứa bàn&#10;&#10;Mô tả được tự động tạo">
            <a:extLst>
              <a:ext uri="{FF2B5EF4-FFF2-40B4-BE49-F238E27FC236}">
                <a16:creationId xmlns:a16="http://schemas.microsoft.com/office/drawing/2014/main" xmlns="" id="{AD55208F-DEE8-4510-8B72-5AB480F2DFCF}"/>
              </a:ext>
            </a:extLst>
          </p:cNvPr>
          <p:cNvPicPr>
            <a:picLocks noChangeAspect="1"/>
          </p:cNvPicPr>
          <p:nvPr/>
        </p:nvPicPr>
        <p:blipFill>
          <a:blip r:embed="rId3"/>
          <a:stretch>
            <a:fillRect/>
          </a:stretch>
        </p:blipFill>
        <p:spPr>
          <a:xfrm>
            <a:off x="148806" y="-1016"/>
            <a:ext cx="8954216" cy="45416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3C35D7D6-EB0F-4BBE-9A50-C14EDFEA12DF}"/>
              </a:ext>
            </a:extLst>
          </p:cNvPr>
          <p:cNvSpPr>
            <a:spLocks noGrp="1"/>
          </p:cNvSpPr>
          <p:nvPr>
            <p:ph type="title"/>
          </p:nvPr>
        </p:nvSpPr>
        <p:spPr>
          <a:xfrm>
            <a:off x="579821" y="291990"/>
            <a:ext cx="2638838" cy="602100"/>
          </a:xfrm>
        </p:spPr>
        <p:txBody>
          <a:bodyPr/>
          <a:lstStyle/>
          <a:p>
            <a:r>
              <a:rPr lang="vi-VN" dirty="0"/>
              <a:t>IMPROVE IMMUNE SYSTEM</a:t>
            </a:r>
          </a:p>
        </p:txBody>
      </p:sp>
      <p:sp>
        <p:nvSpPr>
          <p:cNvPr id="3" name="Hộp Văn bản 2">
            <a:extLst>
              <a:ext uri="{FF2B5EF4-FFF2-40B4-BE49-F238E27FC236}">
                <a16:creationId xmlns:a16="http://schemas.microsoft.com/office/drawing/2014/main" xmlns="" id="{790FED8B-EADC-4FC8-8659-2C39352A2566}"/>
              </a:ext>
            </a:extLst>
          </p:cNvPr>
          <p:cNvSpPr txBox="1"/>
          <p:nvPr/>
        </p:nvSpPr>
        <p:spPr>
          <a:xfrm>
            <a:off x="817353" y="2246102"/>
            <a:ext cx="294807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t>Organic </a:t>
            </a:r>
            <a:r>
              <a:rPr lang="vi-VN" dirty="0" smtClean="0"/>
              <a:t>food contai</a:t>
            </a:r>
            <a:r>
              <a:rPr lang="en-US" dirty="0" smtClean="0"/>
              <a:t>n</a:t>
            </a:r>
            <a:r>
              <a:rPr lang="vi-VN" dirty="0" smtClean="0"/>
              <a:t> </a:t>
            </a:r>
            <a:r>
              <a:rPr lang="vi-VN" dirty="0"/>
              <a:t>a higher content of minerals and vitamins, which also help improve your immune system.</a:t>
            </a:r>
          </a:p>
        </p:txBody>
      </p:sp>
      <p:pic>
        <p:nvPicPr>
          <p:cNvPr id="4" name="Hình ảnh 4">
            <a:extLst>
              <a:ext uri="{FF2B5EF4-FFF2-40B4-BE49-F238E27FC236}">
                <a16:creationId xmlns:a16="http://schemas.microsoft.com/office/drawing/2014/main" xmlns="" id="{6BFA13CD-2A80-4E44-823B-3D542F04C45F}"/>
              </a:ext>
            </a:extLst>
          </p:cNvPr>
          <p:cNvPicPr>
            <a:picLocks noChangeAspect="1"/>
          </p:cNvPicPr>
          <p:nvPr/>
        </p:nvPicPr>
        <p:blipFill>
          <a:blip r:embed="rId2"/>
          <a:stretch>
            <a:fillRect/>
          </a:stretch>
        </p:blipFill>
        <p:spPr>
          <a:xfrm>
            <a:off x="4612975" y="35584"/>
            <a:ext cx="4500831" cy="5107916"/>
          </a:xfrm>
          <a:prstGeom prst="rect">
            <a:avLst/>
          </a:prstGeom>
        </p:spPr>
      </p:pic>
    </p:spTree>
    <p:extLst>
      <p:ext uri="{BB962C8B-B14F-4D97-AF65-F5344CB8AC3E}">
        <p14:creationId xmlns:p14="http://schemas.microsoft.com/office/powerpoint/2010/main" val="23742638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Google Shape;332;p46"/>
          <p:cNvSpPr/>
          <p:nvPr/>
        </p:nvSpPr>
        <p:spPr>
          <a:xfrm>
            <a:off x="3419625" y="2609504"/>
            <a:ext cx="2318100" cy="19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714375" y="2609504"/>
            <a:ext cx="2318100" cy="19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6127519" y="2609475"/>
            <a:ext cx="2318100" cy="19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6"/>
          <p:cNvSpPr txBox="1">
            <a:spLocks noGrp="1"/>
          </p:cNvSpPr>
          <p:nvPr>
            <p:ph type="title"/>
          </p:nvPr>
        </p:nvSpPr>
        <p:spPr>
          <a:xfrm>
            <a:off x="577124" y="455574"/>
            <a:ext cx="3997500" cy="602100"/>
          </a:xfrm>
          <a:prstGeom prst="rect">
            <a:avLst/>
          </a:prstGeom>
        </p:spPr>
        <p:txBody>
          <a:bodyPr spcFirstLastPara="1" wrap="square" lIns="91425" tIns="91425" rIns="91425" bIns="91425" anchor="t" anchorCtr="0">
            <a:noAutofit/>
          </a:bodyPr>
          <a:lstStyle/>
          <a:p>
            <a:r>
              <a:rPr lang="vi-VN" err="1"/>
              <a:t>Environment</a:t>
            </a:r>
            <a:endParaRPr err="1"/>
          </a:p>
        </p:txBody>
      </p:sp>
      <p:sp>
        <p:nvSpPr>
          <p:cNvPr id="338" name="Google Shape;338;p46"/>
          <p:cNvSpPr/>
          <p:nvPr/>
        </p:nvSpPr>
        <p:spPr>
          <a:xfrm flipH="1">
            <a:off x="1603400" y="4281533"/>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flipH="1">
            <a:off x="4299138" y="433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flipH="1">
            <a:off x="7010050" y="433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p:cNvSpPr txBox="1">
            <a:spLocks noGrp="1"/>
          </p:cNvSpPr>
          <p:nvPr>
            <p:ph type="subTitle" idx="1"/>
          </p:nvPr>
        </p:nvSpPr>
        <p:spPr>
          <a:xfrm>
            <a:off x="716086" y="3084117"/>
            <a:ext cx="2318100" cy="1178664"/>
          </a:xfrm>
          <a:prstGeom prst="rect">
            <a:avLst/>
          </a:prstGeom>
        </p:spPr>
        <p:txBody>
          <a:bodyPr spcFirstLastPara="1" wrap="square" lIns="91425" tIns="91425" rIns="91425" bIns="91425" anchor="t" anchorCtr="0">
            <a:noAutofit/>
          </a:bodyPr>
          <a:lstStyle/>
          <a:p>
            <a:r>
              <a:rPr lang="vi-VN" sz="1800" dirty="0" err="1"/>
              <a:t>Pesticide</a:t>
            </a:r>
            <a:r>
              <a:rPr lang="vi-VN" sz="1800" dirty="0"/>
              <a:t> </a:t>
            </a:r>
            <a:r>
              <a:rPr lang="vi-VN" sz="1800" dirty="0" err="1"/>
              <a:t>cutback</a:t>
            </a:r>
            <a:r>
              <a:rPr lang="vi-VN" sz="1800" dirty="0"/>
              <a:t>:</a:t>
            </a:r>
          </a:p>
          <a:p>
            <a:pPr marL="0" indent="0" algn="l">
              <a:spcAft>
                <a:spcPts val="300"/>
              </a:spcAft>
            </a:pPr>
            <a:endParaRPr lang="vi-VN" sz="1000" b="0"/>
          </a:p>
          <a:p>
            <a:pPr marL="0" indent="0" algn="l">
              <a:spcAft>
                <a:spcPts val="300"/>
              </a:spcAft>
            </a:pPr>
            <a:endParaRPr lang="vi-VN" sz="1000" b="0"/>
          </a:p>
          <a:p>
            <a:pPr marL="0" indent="0" algn="l">
              <a:spcAft>
                <a:spcPts val="300"/>
              </a:spcAft>
            </a:pPr>
            <a:r>
              <a:rPr lang="vi-VN" sz="1000" b="0" dirty="0"/>
              <a:t>      - </a:t>
            </a:r>
            <a:r>
              <a:rPr lang="vi-VN" sz="1000" b="0" dirty="0" err="1"/>
              <a:t>Reduces</a:t>
            </a:r>
            <a:r>
              <a:rPr lang="vi-VN" sz="1000" b="0" dirty="0"/>
              <a:t> </a:t>
            </a:r>
            <a:r>
              <a:rPr lang="vi-VN" sz="1000" b="0" dirty="0" err="1"/>
              <a:t>chemical</a:t>
            </a:r>
            <a:r>
              <a:rPr lang="vi-VN" sz="1000" b="0" dirty="0"/>
              <a:t> </a:t>
            </a:r>
            <a:r>
              <a:rPr lang="vi-VN" sz="1000" b="0" dirty="0" err="1"/>
              <a:t>exposure</a:t>
            </a:r>
            <a:endParaRPr lang="vi-VN" dirty="0"/>
          </a:p>
          <a:p>
            <a:pPr marL="0" indent="0" algn="l">
              <a:spcAft>
                <a:spcPts val="300"/>
              </a:spcAft>
            </a:pPr>
            <a:r>
              <a:rPr lang="vi-VN" sz="1000" b="0" dirty="0"/>
              <a:t>      - </a:t>
            </a:r>
            <a:r>
              <a:rPr lang="vi-VN" sz="1000" b="0" dirty="0" err="1"/>
              <a:t>Involve</a:t>
            </a:r>
            <a:r>
              <a:rPr lang="vi-VN" sz="1000" b="0" dirty="0"/>
              <a:t> </a:t>
            </a:r>
            <a:r>
              <a:rPr lang="vi-VN" sz="1000" b="0" dirty="0" err="1"/>
              <a:t>less</a:t>
            </a:r>
            <a:r>
              <a:rPr lang="vi-VN" sz="1000" b="0" dirty="0"/>
              <a:t> </a:t>
            </a:r>
            <a:r>
              <a:rPr lang="vi-VN" sz="1000" b="0" dirty="0" err="1"/>
              <a:t>pollution</a:t>
            </a:r>
            <a:r>
              <a:rPr lang="vi-VN" sz="1000" b="0" dirty="0"/>
              <a:t> </a:t>
            </a:r>
            <a:r>
              <a:rPr lang="vi-VN" sz="1000" b="0" dirty="0" err="1"/>
              <a:t>soil</a:t>
            </a:r>
            <a:r>
              <a:rPr lang="vi-VN" sz="1000" b="0" dirty="0"/>
              <a:t> </a:t>
            </a:r>
            <a:r>
              <a:rPr lang="vi-VN" sz="1000" b="0" dirty="0" err="1"/>
              <a:t>erosion</a:t>
            </a:r>
            <a:endParaRPr lang="vi-VN" dirty="0" err="1"/>
          </a:p>
          <a:p>
            <a:pPr marL="0" indent="0">
              <a:spcAft>
                <a:spcPts val="1600"/>
              </a:spcAft>
            </a:pPr>
            <a:endParaRPr lang="en"/>
          </a:p>
        </p:txBody>
      </p:sp>
      <p:sp>
        <p:nvSpPr>
          <p:cNvPr id="345" name="Google Shape;345;p46"/>
          <p:cNvSpPr txBox="1">
            <a:spLocks noGrp="1"/>
          </p:cNvSpPr>
          <p:nvPr>
            <p:ph type="subTitle" idx="2"/>
          </p:nvPr>
        </p:nvSpPr>
        <p:spPr>
          <a:xfrm>
            <a:off x="3419625" y="3051104"/>
            <a:ext cx="2318100" cy="632337"/>
          </a:xfrm>
          <a:prstGeom prst="rect">
            <a:avLst/>
          </a:prstGeom>
        </p:spPr>
        <p:txBody>
          <a:bodyPr spcFirstLastPara="1" wrap="square" lIns="91425" tIns="91425" rIns="91425" bIns="91425" anchor="t" anchorCtr="0">
            <a:noAutofit/>
          </a:bodyPr>
          <a:lstStyle/>
          <a:p>
            <a:r>
              <a:rPr lang="en" sz="1800" dirty="0"/>
              <a:t>Supports pollinators:</a:t>
            </a:r>
            <a:endParaRPr lang="vi-VN" sz="1800"/>
          </a:p>
          <a:p>
            <a:pPr algn="l">
              <a:spcAft>
                <a:spcPts val="300"/>
              </a:spcAft>
            </a:pPr>
            <a:endParaRPr lang="en" sz="1000" b="0"/>
          </a:p>
          <a:p>
            <a:pPr algn="l">
              <a:spcAft>
                <a:spcPts val="300"/>
              </a:spcAft>
            </a:pPr>
            <a:endParaRPr lang="en" sz="1000" b="0"/>
          </a:p>
          <a:p>
            <a:pPr algn="l">
              <a:spcAft>
                <a:spcPts val="300"/>
              </a:spcAft>
            </a:pPr>
            <a:r>
              <a:rPr lang="en" sz="1000" b="0" dirty="0"/>
              <a:t> - Maintain biodiversity</a:t>
            </a:r>
            <a:endParaRPr lang="en" sz="1000"/>
          </a:p>
          <a:p>
            <a:pPr algn="l">
              <a:spcAft>
                <a:spcPts val="300"/>
              </a:spcAft>
            </a:pPr>
            <a:r>
              <a:rPr lang="en" sz="1000" b="0" dirty="0"/>
              <a:t> - Halting the pollinator decline</a:t>
            </a:r>
          </a:p>
          <a:p>
            <a:pPr marL="0" indent="0">
              <a:spcAft>
                <a:spcPts val="1600"/>
              </a:spcAft>
            </a:pPr>
            <a:endParaRPr lang="en"/>
          </a:p>
        </p:txBody>
      </p:sp>
      <p:sp>
        <p:nvSpPr>
          <p:cNvPr id="346" name="Google Shape;346;p46"/>
          <p:cNvSpPr txBox="1">
            <a:spLocks noGrp="1"/>
          </p:cNvSpPr>
          <p:nvPr>
            <p:ph type="subTitle" idx="3"/>
          </p:nvPr>
        </p:nvSpPr>
        <p:spPr>
          <a:xfrm>
            <a:off x="6127444" y="3043853"/>
            <a:ext cx="2318100" cy="564045"/>
          </a:xfrm>
          <a:prstGeom prst="rect">
            <a:avLst/>
          </a:prstGeom>
        </p:spPr>
        <p:txBody>
          <a:bodyPr spcFirstLastPara="1" wrap="square" lIns="91425" tIns="91425" rIns="91425" bIns="91425" anchor="t" anchorCtr="0">
            <a:noAutofit/>
          </a:bodyPr>
          <a:lstStyle/>
          <a:p>
            <a:pPr marL="0" indent="0">
              <a:spcAft>
                <a:spcPts val="500"/>
              </a:spcAft>
            </a:pPr>
            <a:r>
              <a:rPr lang="en" sz="1800"/>
              <a:t>Preserve agricultural diversity:</a:t>
            </a:r>
            <a:endParaRPr lang="en" sz="1000" b="0"/>
          </a:p>
          <a:p>
            <a:pPr marL="0" indent="0" algn="l">
              <a:spcAft>
                <a:spcPts val="300"/>
              </a:spcAft>
            </a:pPr>
            <a:r>
              <a:rPr lang="en" sz="1000" b="0"/>
              <a:t>- Organic farming increases biodiversity</a:t>
            </a:r>
          </a:p>
          <a:p>
            <a:pPr marL="0" indent="0" algn="l">
              <a:spcAft>
                <a:spcPts val="300"/>
              </a:spcAft>
            </a:pPr>
            <a:r>
              <a:rPr lang="en" sz="1000" b="0"/>
              <a:t>- Higher biodiversity benefits farmers</a:t>
            </a:r>
          </a:p>
          <a:p>
            <a:pPr marL="0" indent="0">
              <a:spcAft>
                <a:spcPts val="500"/>
              </a:spcAft>
            </a:pPr>
            <a:r>
              <a:rPr lang="en" sz="1000" b="0"/>
              <a:t/>
            </a:r>
            <a:br>
              <a:rPr lang="en" sz="1000" b="0"/>
            </a:br>
            <a:endParaRPr lang="en" sz="1000" b="0"/>
          </a:p>
          <a:p>
            <a:pPr marL="0" indent="0">
              <a:spcAft>
                <a:spcPts val="1600"/>
              </a:spcAft>
            </a:pPr>
            <a:endParaRPr lang="en" sz="1000"/>
          </a:p>
          <a:p>
            <a:pPr marL="0" indent="0">
              <a:spcAft>
                <a:spcPts val="1600"/>
              </a:spcAft>
            </a:pPr>
            <a:endParaRPr lang="en" sz="1000"/>
          </a:p>
        </p:txBody>
      </p:sp>
      <p:pic>
        <p:nvPicPr>
          <p:cNvPr id="2" name="Hình ảnh 3" descr="Ảnh có chứa cỏ, côn trùng, xanh lục, cây&#10;&#10;Mô tả được tự động tạo">
            <a:extLst>
              <a:ext uri="{FF2B5EF4-FFF2-40B4-BE49-F238E27FC236}">
                <a16:creationId xmlns:a16="http://schemas.microsoft.com/office/drawing/2014/main" xmlns="" id="{5E62150E-14E6-4561-BD2F-79B72A4F1DF3}"/>
              </a:ext>
            </a:extLst>
          </p:cNvPr>
          <p:cNvPicPr>
            <a:picLocks noChangeAspect="1"/>
          </p:cNvPicPr>
          <p:nvPr/>
        </p:nvPicPr>
        <p:blipFill>
          <a:blip r:embed="rId3"/>
          <a:stretch>
            <a:fillRect/>
          </a:stretch>
        </p:blipFill>
        <p:spPr>
          <a:xfrm>
            <a:off x="3648508" y="1201979"/>
            <a:ext cx="1846985" cy="1843327"/>
          </a:xfrm>
          <a:prstGeom prst="rect">
            <a:avLst/>
          </a:prstGeom>
        </p:spPr>
      </p:pic>
      <p:pic>
        <p:nvPicPr>
          <p:cNvPr id="4" name="Hình ảnh 4" descr="Ảnh có chứa xanh lục, nhà kính, lối đi, rau&#10;&#10;Mô tả được tự động tạo">
            <a:extLst>
              <a:ext uri="{FF2B5EF4-FFF2-40B4-BE49-F238E27FC236}">
                <a16:creationId xmlns:a16="http://schemas.microsoft.com/office/drawing/2014/main" xmlns="" id="{A4FBA3A7-9770-4646-9355-C0089EC851FD}"/>
              </a:ext>
            </a:extLst>
          </p:cNvPr>
          <p:cNvPicPr>
            <a:picLocks noChangeAspect="1"/>
          </p:cNvPicPr>
          <p:nvPr/>
        </p:nvPicPr>
        <p:blipFill>
          <a:blip r:embed="rId4"/>
          <a:stretch>
            <a:fillRect/>
          </a:stretch>
        </p:blipFill>
        <p:spPr>
          <a:xfrm>
            <a:off x="6363133" y="1203100"/>
            <a:ext cx="1846985" cy="1841086"/>
          </a:xfrm>
          <a:prstGeom prst="rect">
            <a:avLst/>
          </a:prstGeom>
        </p:spPr>
      </p:pic>
      <p:pic>
        <p:nvPicPr>
          <p:cNvPr id="5" name="Hình ảnh 5" descr="Ảnh có chứa văn bản, chai, cồn, có lót&#10;&#10;Mô tả được tự động tạo">
            <a:extLst>
              <a:ext uri="{FF2B5EF4-FFF2-40B4-BE49-F238E27FC236}">
                <a16:creationId xmlns:a16="http://schemas.microsoft.com/office/drawing/2014/main" xmlns="" id="{5CCD32B3-9CCC-4C9C-A0E6-432D5DA02C29}"/>
              </a:ext>
            </a:extLst>
          </p:cNvPr>
          <p:cNvPicPr>
            <a:picLocks noChangeAspect="1"/>
          </p:cNvPicPr>
          <p:nvPr/>
        </p:nvPicPr>
        <p:blipFill>
          <a:blip r:embed="rId5"/>
          <a:stretch>
            <a:fillRect/>
          </a:stretch>
        </p:blipFill>
        <p:spPr>
          <a:xfrm>
            <a:off x="947245" y="1232995"/>
            <a:ext cx="1849821" cy="1849821"/>
          </a:xfrm>
          <a:prstGeom prst="rect">
            <a:avLst/>
          </a:prstGeom>
        </p:spPr>
      </p:pic>
    </p:spTree>
    <p:extLst>
      <p:ext uri="{BB962C8B-B14F-4D97-AF65-F5344CB8AC3E}">
        <p14:creationId xmlns:p14="http://schemas.microsoft.com/office/powerpoint/2010/main" val="27290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anim calcmode="lin" valueType="num">
                                      <p:cBhvr additive="base">
                                        <p:cTn id="7" dur="500" fill="hold"/>
                                        <p:tgtEl>
                                          <p:spTgt spid="337"/>
                                        </p:tgtEl>
                                        <p:attrNameLst>
                                          <p:attrName>ppt_x</p:attrName>
                                        </p:attrNameLst>
                                      </p:cBhvr>
                                      <p:tavLst>
                                        <p:tav tm="0">
                                          <p:val>
                                            <p:strVal val="#ppt_x"/>
                                          </p:val>
                                        </p:tav>
                                        <p:tav tm="100000">
                                          <p:val>
                                            <p:strVal val="#ppt_x"/>
                                          </p:val>
                                        </p:tav>
                                      </p:tavLst>
                                    </p:anim>
                                    <p:anim calcmode="lin" valueType="num">
                                      <p:cBhvr additive="base">
                                        <p:cTn id="8" dur="500" fill="hold"/>
                                        <p:tgtEl>
                                          <p:spTgt spid="3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7" name="Hộp Văn bản 6">
            <a:extLst>
              <a:ext uri="{FF2B5EF4-FFF2-40B4-BE49-F238E27FC236}">
                <a16:creationId xmlns:a16="http://schemas.microsoft.com/office/drawing/2014/main" xmlns="" id="{D5EBB636-A30F-40DA-AE55-50F2B0E83EF4}"/>
              </a:ext>
            </a:extLst>
          </p:cNvPr>
          <p:cNvSpPr txBox="1"/>
          <p:nvPr/>
        </p:nvSpPr>
        <p:spPr>
          <a:xfrm>
            <a:off x="4439886" y="2254085"/>
            <a:ext cx="4309257" cy="1938992"/>
          </a:xfrm>
          <a:prstGeom prst="rect">
            <a:avLst/>
          </a:prstGeom>
          <a:noFill/>
          <a:ln>
            <a:solidFill>
              <a:schemeClr val="bg2">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6000"/>
              <a:t>                             </a:t>
            </a:r>
            <a:endParaRPr lang="vi-VN"/>
          </a:p>
        </p:txBody>
      </p:sp>
      <p:sp>
        <p:nvSpPr>
          <p:cNvPr id="408" name="Google Shape;408;p50"/>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p>
            <a:r>
              <a:rPr lang="en"/>
              <a:t>Pesticide</a:t>
            </a:r>
            <a:r>
              <a:rPr lang="vi-VN"/>
              <a:t> </a:t>
            </a:r>
            <a:r>
              <a:rPr lang="vi-VN" err="1"/>
              <a:t>cutback</a:t>
            </a:r>
          </a:p>
        </p:txBody>
      </p:sp>
      <p:sp>
        <p:nvSpPr>
          <p:cNvPr id="419" name="Google Shape;419;p50"/>
          <p:cNvSpPr txBox="1">
            <a:spLocks noGrp="1"/>
          </p:cNvSpPr>
          <p:nvPr>
            <p:ph type="subTitle" idx="1"/>
          </p:nvPr>
        </p:nvSpPr>
        <p:spPr>
          <a:xfrm>
            <a:off x="720000" y="1781175"/>
            <a:ext cx="3375900" cy="2021017"/>
          </a:xfrm>
          <a:prstGeom prst="rect">
            <a:avLst/>
          </a:prstGeom>
        </p:spPr>
        <p:txBody>
          <a:bodyPr spcFirstLastPara="1" wrap="square" lIns="91425" tIns="91425" rIns="91425" bIns="91425" anchor="t" anchorCtr="0">
            <a:noAutofit/>
          </a:bodyPr>
          <a:lstStyle/>
          <a:p>
            <a:pPr marL="0" indent="0">
              <a:spcAft>
                <a:spcPts val="1600"/>
              </a:spcAft>
            </a:pPr>
            <a:r>
              <a:rPr lang="en">
                <a:latin typeface="Oswald"/>
              </a:rPr>
              <a:t>" Pesticides can contaminate soil, water, turf, and other vegetation. In addition to killing insects or weeds, pesticides can be toxic to a host of other organisms including birds, fish, beneficial insects, and non-target plants." Base on US National Library of Medicine research</a:t>
            </a:r>
            <a:endParaRPr lang="vi-VN" sz="1400">
              <a:latin typeface="Oswald"/>
            </a:endParaRPr>
          </a:p>
        </p:txBody>
      </p:sp>
      <p:pic>
        <p:nvPicPr>
          <p:cNvPr id="4" name="Hình ảnh 4">
            <a:extLst>
              <a:ext uri="{FF2B5EF4-FFF2-40B4-BE49-F238E27FC236}">
                <a16:creationId xmlns:a16="http://schemas.microsoft.com/office/drawing/2014/main" xmlns="" id="{336D2DCF-DA2F-412A-8670-6F16F495ADDD}"/>
              </a:ext>
            </a:extLst>
          </p:cNvPr>
          <p:cNvPicPr>
            <a:picLocks noChangeAspect="1"/>
          </p:cNvPicPr>
          <p:nvPr/>
        </p:nvPicPr>
        <p:blipFill>
          <a:blip r:embed="rId3"/>
          <a:stretch>
            <a:fillRect/>
          </a:stretch>
        </p:blipFill>
        <p:spPr>
          <a:xfrm>
            <a:off x="3102644" y="3546308"/>
            <a:ext cx="998622" cy="998622"/>
          </a:xfrm>
          <a:prstGeom prst="rect">
            <a:avLst/>
          </a:prstGeom>
        </p:spPr>
      </p:pic>
      <p:pic>
        <p:nvPicPr>
          <p:cNvPr id="6" name="Hình ảnh 6" descr="Ảnh có chứa cỏ, ngoài trời, mặt đất, thiên nhiên&#10;&#10;Mô tả được tự động tạo">
            <a:extLst>
              <a:ext uri="{FF2B5EF4-FFF2-40B4-BE49-F238E27FC236}">
                <a16:creationId xmlns:a16="http://schemas.microsoft.com/office/drawing/2014/main" xmlns="" id="{AC78F45A-06DB-4C0E-9CF9-F68C58ABB63A}"/>
              </a:ext>
            </a:extLst>
          </p:cNvPr>
          <p:cNvPicPr>
            <a:picLocks noChangeAspect="1"/>
          </p:cNvPicPr>
          <p:nvPr/>
        </p:nvPicPr>
        <p:blipFill>
          <a:blip r:embed="rId4"/>
          <a:stretch>
            <a:fillRect/>
          </a:stretch>
        </p:blipFill>
        <p:spPr>
          <a:xfrm>
            <a:off x="4937166" y="1174458"/>
            <a:ext cx="3374076" cy="2252772"/>
          </a:xfrm>
          <a:prstGeom prst="rect">
            <a:avLst/>
          </a:prstGeom>
        </p:spPr>
      </p:pic>
      <p:sp>
        <p:nvSpPr>
          <p:cNvPr id="8" name="Hộp Văn bản 7">
            <a:extLst>
              <a:ext uri="{FF2B5EF4-FFF2-40B4-BE49-F238E27FC236}">
                <a16:creationId xmlns:a16="http://schemas.microsoft.com/office/drawing/2014/main" xmlns="" id="{EEB4FA1B-E38D-4C11-BC30-77146EBDF90D}"/>
              </a:ext>
            </a:extLst>
          </p:cNvPr>
          <p:cNvSpPr txBox="1"/>
          <p:nvPr/>
        </p:nvSpPr>
        <p:spPr>
          <a:xfrm>
            <a:off x="5221060" y="3488005"/>
            <a:ext cx="274319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b="1" err="1">
                <a:latin typeface="Oswald"/>
              </a:rPr>
              <a:t>River</a:t>
            </a:r>
            <a:r>
              <a:rPr lang="vi-VN" b="1">
                <a:latin typeface="Oswald"/>
              </a:rPr>
              <a:t> in </a:t>
            </a:r>
            <a:r>
              <a:rPr lang="vi-VN" b="1" err="1">
                <a:latin typeface="Oswald"/>
              </a:rPr>
              <a:t>China</a:t>
            </a:r>
            <a:r>
              <a:rPr lang="vi-VN" b="1">
                <a:latin typeface="Oswald"/>
              </a:rPr>
              <a:t> </a:t>
            </a:r>
            <a:r>
              <a:rPr lang="vi-VN" b="1" err="1">
                <a:latin typeface="Oswald"/>
              </a:rPr>
              <a:t>being</a:t>
            </a:r>
            <a:r>
              <a:rPr lang="vi-VN" b="1">
                <a:latin typeface="Oswald"/>
              </a:rPr>
              <a:t> </a:t>
            </a:r>
            <a:r>
              <a:rPr lang="vi-VN" b="1" err="1">
                <a:latin typeface="Oswald"/>
              </a:rPr>
              <a:t>poluted</a:t>
            </a:r>
            <a:r>
              <a:rPr lang="vi-VN" b="1">
                <a:latin typeface="Oswald"/>
              </a:rPr>
              <a:t> </a:t>
            </a:r>
            <a:r>
              <a:rPr lang="vi-VN" b="1" err="1">
                <a:latin typeface="Oswald"/>
              </a:rPr>
              <a:t>by</a:t>
            </a:r>
            <a:r>
              <a:rPr lang="vi-VN" b="1">
                <a:latin typeface="Oswald"/>
              </a:rPr>
              <a:t> </a:t>
            </a:r>
            <a:r>
              <a:rPr lang="vi-VN" b="1">
                <a:latin typeface="Oswald"/>
                <a:hlinkClick r:id="rId5"/>
              </a:rPr>
              <a:t>Agricultural Runoff</a:t>
            </a:r>
            <a:endParaRPr lang="vi-VN" b="1"/>
          </a:p>
          <a:p>
            <a:endParaRPr lang="vi-VN"/>
          </a:p>
        </p:txBody>
      </p:sp>
    </p:spTree>
    <p:extLst>
      <p:ext uri="{BB962C8B-B14F-4D97-AF65-F5344CB8AC3E}">
        <p14:creationId xmlns:p14="http://schemas.microsoft.com/office/powerpoint/2010/main" val="36257398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 name="Hộp Văn bản 3">
            <a:extLst>
              <a:ext uri="{FF2B5EF4-FFF2-40B4-BE49-F238E27FC236}">
                <a16:creationId xmlns:a16="http://schemas.microsoft.com/office/drawing/2014/main" xmlns="" id="{FE5EBB85-B9B8-4365-8D3A-6E960E5D5C75}"/>
              </a:ext>
            </a:extLst>
          </p:cNvPr>
          <p:cNvSpPr txBox="1"/>
          <p:nvPr/>
        </p:nvSpPr>
        <p:spPr>
          <a:xfrm>
            <a:off x="4409090" y="2395702"/>
            <a:ext cx="4155526" cy="1766087"/>
          </a:xfrm>
          <a:prstGeom prst="rect">
            <a:avLst/>
          </a:prstGeom>
          <a:noFill/>
          <a:ln>
            <a:solidFill>
              <a:schemeClr val="bg2">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408" name="Google Shape;408;p50"/>
          <p:cNvSpPr txBox="1">
            <a:spLocks noGrp="1"/>
          </p:cNvSpPr>
          <p:nvPr>
            <p:ph type="title"/>
          </p:nvPr>
        </p:nvSpPr>
        <p:spPr>
          <a:xfrm>
            <a:off x="720000" y="540000"/>
            <a:ext cx="6097948" cy="602100"/>
          </a:xfrm>
          <a:prstGeom prst="rect">
            <a:avLst/>
          </a:prstGeom>
        </p:spPr>
        <p:txBody>
          <a:bodyPr spcFirstLastPara="1" wrap="square" lIns="91425" tIns="91425" rIns="91425" bIns="91425" anchor="t" anchorCtr="0">
            <a:noAutofit/>
          </a:bodyPr>
          <a:lstStyle/>
          <a:p>
            <a:r>
              <a:rPr lang="vi-VN" err="1"/>
              <a:t>Supports</a:t>
            </a:r>
            <a:r>
              <a:rPr lang="vi-VN"/>
              <a:t> </a:t>
            </a:r>
            <a:r>
              <a:rPr lang="vi-VN" err="1"/>
              <a:t>pollinators</a:t>
            </a:r>
            <a:r>
              <a:rPr lang="vi-VN"/>
              <a:t>:</a:t>
            </a:r>
          </a:p>
          <a:p>
            <a:endParaRPr lang="vi-VN"/>
          </a:p>
          <a:p>
            <a:endParaRPr lang="vi-VN"/>
          </a:p>
          <a:p>
            <a:endParaRPr lang="vi-VN"/>
          </a:p>
        </p:txBody>
      </p:sp>
      <p:sp>
        <p:nvSpPr>
          <p:cNvPr id="419" name="Google Shape;419;p50"/>
          <p:cNvSpPr txBox="1">
            <a:spLocks noGrp="1"/>
          </p:cNvSpPr>
          <p:nvPr>
            <p:ph type="subTitle" idx="1"/>
          </p:nvPr>
        </p:nvSpPr>
        <p:spPr>
          <a:xfrm>
            <a:off x="720000" y="1820141"/>
            <a:ext cx="3375900" cy="2132689"/>
          </a:xfrm>
          <a:prstGeom prst="rect">
            <a:avLst/>
          </a:prstGeom>
        </p:spPr>
        <p:txBody>
          <a:bodyPr spcFirstLastPara="1" wrap="square" lIns="91425" tIns="91425" rIns="91425" bIns="91425" anchor="t" anchorCtr="0">
            <a:noAutofit/>
          </a:bodyPr>
          <a:lstStyle/>
          <a:p>
            <a:r>
              <a:rPr lang="vi-VN" sz="1400">
                <a:latin typeface="Oswald"/>
                <a:cs typeface="Segoe UI"/>
              </a:rPr>
              <a:t>"</a:t>
            </a:r>
            <a:r>
              <a:rPr lang="vi-VN" sz="1400" err="1">
                <a:latin typeface="Oswald"/>
                <a:cs typeface="Segoe UI"/>
              </a:rPr>
              <a:t>Organic</a:t>
            </a:r>
            <a:r>
              <a:rPr lang="vi-VN" sz="1400">
                <a:latin typeface="Oswald"/>
                <a:cs typeface="Segoe UI"/>
              </a:rPr>
              <a:t> </a:t>
            </a:r>
            <a:r>
              <a:rPr lang="vi-VN" sz="1400" err="1">
                <a:latin typeface="Oswald"/>
                <a:cs typeface="Segoe UI"/>
              </a:rPr>
              <a:t>farms</a:t>
            </a:r>
            <a:r>
              <a:rPr lang="vi-VN" sz="1400">
                <a:latin typeface="Oswald"/>
                <a:cs typeface="Segoe UI"/>
              </a:rPr>
              <a:t> </a:t>
            </a:r>
            <a:r>
              <a:rPr lang="vi-VN" sz="1400" err="1">
                <a:latin typeface="Oswald"/>
                <a:cs typeface="Segoe UI"/>
              </a:rPr>
              <a:t>grow</a:t>
            </a:r>
            <a:r>
              <a:rPr lang="vi-VN" sz="1400">
                <a:latin typeface="Oswald"/>
                <a:cs typeface="Segoe UI"/>
              </a:rPr>
              <a:t> </a:t>
            </a:r>
            <a:r>
              <a:rPr lang="vi-VN" sz="1400" err="1">
                <a:latin typeface="Oswald"/>
                <a:cs typeface="Segoe UI"/>
              </a:rPr>
              <a:t>lots</a:t>
            </a:r>
            <a:r>
              <a:rPr lang="vi-VN" sz="1400">
                <a:latin typeface="Oswald"/>
                <a:cs typeface="Segoe UI"/>
              </a:rPr>
              <a:t> </a:t>
            </a:r>
            <a:r>
              <a:rPr lang="vi-VN" sz="1400" err="1">
                <a:latin typeface="Oswald"/>
                <a:cs typeface="Segoe UI"/>
              </a:rPr>
              <a:t>of</a:t>
            </a:r>
            <a:r>
              <a:rPr lang="vi-VN" sz="1400">
                <a:latin typeface="Oswald"/>
                <a:cs typeface="Segoe UI"/>
              </a:rPr>
              <a:t> </a:t>
            </a:r>
            <a:r>
              <a:rPr lang="vi-VN" sz="1400" err="1">
                <a:latin typeface="Oswald"/>
                <a:cs typeface="Segoe UI"/>
              </a:rPr>
              <a:t>different</a:t>
            </a:r>
            <a:r>
              <a:rPr lang="vi-VN" sz="1400">
                <a:latin typeface="Oswald"/>
                <a:cs typeface="Segoe UI"/>
              </a:rPr>
              <a:t> </a:t>
            </a:r>
            <a:r>
              <a:rPr lang="vi-VN" sz="1400" err="1">
                <a:latin typeface="Oswald"/>
                <a:cs typeface="Segoe UI"/>
              </a:rPr>
              <a:t>crops</a:t>
            </a:r>
            <a:r>
              <a:rPr lang="vi-VN" sz="1400">
                <a:latin typeface="Oswald"/>
                <a:cs typeface="Segoe UI"/>
              </a:rPr>
              <a:t> </a:t>
            </a:r>
          </a:p>
          <a:p>
            <a:r>
              <a:rPr lang="vi-VN" sz="1400" err="1">
                <a:latin typeface="Oswald"/>
                <a:cs typeface="Segoe UI"/>
              </a:rPr>
              <a:t>at</a:t>
            </a:r>
            <a:r>
              <a:rPr lang="vi-VN" sz="1400">
                <a:latin typeface="Oswald"/>
                <a:cs typeface="Segoe UI"/>
              </a:rPr>
              <a:t> the </a:t>
            </a:r>
            <a:r>
              <a:rPr lang="vi-VN" sz="1400" err="1">
                <a:latin typeface="Oswald"/>
                <a:cs typeface="Segoe UI"/>
              </a:rPr>
              <a:t>same</a:t>
            </a:r>
            <a:r>
              <a:rPr lang="vi-VN" sz="1400">
                <a:latin typeface="Oswald"/>
                <a:cs typeface="Segoe UI"/>
              </a:rPr>
              <a:t> </a:t>
            </a:r>
            <a:r>
              <a:rPr lang="vi-VN" sz="1400" err="1">
                <a:latin typeface="Oswald"/>
                <a:cs typeface="Segoe UI"/>
              </a:rPr>
              <a:t>time</a:t>
            </a:r>
            <a:r>
              <a:rPr lang="vi-VN" sz="1400">
                <a:latin typeface="Oswald"/>
                <a:cs typeface="Segoe UI"/>
              </a:rPr>
              <a:t>. </a:t>
            </a:r>
            <a:r>
              <a:rPr lang="vi-VN" sz="1400" err="1">
                <a:latin typeface="Oswald"/>
                <a:cs typeface="Segoe UI"/>
              </a:rPr>
              <a:t>They</a:t>
            </a:r>
            <a:r>
              <a:rPr lang="vi-VN" sz="1400">
                <a:latin typeface="Oswald"/>
                <a:cs typeface="Segoe UI"/>
              </a:rPr>
              <a:t> </a:t>
            </a:r>
            <a:r>
              <a:rPr lang="vi-VN" sz="1400" err="1">
                <a:latin typeface="Oswald"/>
                <a:cs typeface="Segoe UI"/>
              </a:rPr>
              <a:t>grow</a:t>
            </a:r>
            <a:r>
              <a:rPr lang="vi-VN" sz="1400">
                <a:latin typeface="Oswald"/>
                <a:cs typeface="Segoe UI"/>
              </a:rPr>
              <a:t> </a:t>
            </a:r>
            <a:r>
              <a:rPr lang="vi-VN" sz="1400" err="1">
                <a:latin typeface="Oswald"/>
                <a:cs typeface="Segoe UI"/>
              </a:rPr>
              <a:t>plants</a:t>
            </a:r>
            <a:r>
              <a:rPr lang="vi-VN" sz="1400">
                <a:latin typeface="Oswald"/>
                <a:cs typeface="Segoe UI"/>
              </a:rPr>
              <a:t> </a:t>
            </a:r>
            <a:r>
              <a:rPr lang="vi-VN" sz="1400" err="1">
                <a:latin typeface="Oswald"/>
                <a:cs typeface="Segoe UI"/>
              </a:rPr>
              <a:t>that</a:t>
            </a:r>
            <a:r>
              <a:rPr lang="vi-VN" sz="1400">
                <a:latin typeface="Oswald"/>
                <a:cs typeface="Segoe UI"/>
              </a:rPr>
              <a:t> can </a:t>
            </a:r>
          </a:p>
          <a:p>
            <a:r>
              <a:rPr lang="vi-VN" sz="1400" err="1">
                <a:latin typeface="Oswald"/>
                <a:cs typeface="Segoe UI"/>
              </a:rPr>
              <a:t>naturally</a:t>
            </a:r>
            <a:r>
              <a:rPr lang="vi-VN" sz="1400">
                <a:latin typeface="Oswald"/>
                <a:cs typeface="Segoe UI"/>
              </a:rPr>
              <a:t> </a:t>
            </a:r>
            <a:r>
              <a:rPr lang="vi-VN" sz="1400" err="1">
                <a:latin typeface="Oswald"/>
                <a:cs typeface="Segoe UI"/>
              </a:rPr>
              <a:t>keep</a:t>
            </a:r>
            <a:r>
              <a:rPr lang="vi-VN" sz="1400">
                <a:latin typeface="Oswald"/>
                <a:cs typeface="Segoe UI"/>
              </a:rPr>
              <a:t> </a:t>
            </a:r>
            <a:r>
              <a:rPr lang="vi-VN" sz="1400" err="1">
                <a:latin typeface="Oswald"/>
                <a:cs typeface="Segoe UI"/>
              </a:rPr>
              <a:t>pests</a:t>
            </a:r>
            <a:r>
              <a:rPr lang="vi-VN" sz="1400">
                <a:latin typeface="Oswald"/>
                <a:cs typeface="Segoe UI"/>
              </a:rPr>
              <a:t> </a:t>
            </a:r>
            <a:r>
              <a:rPr lang="vi-VN" sz="1400" err="1">
                <a:latin typeface="Oswald"/>
                <a:cs typeface="Segoe UI"/>
              </a:rPr>
              <a:t>away</a:t>
            </a:r>
            <a:r>
              <a:rPr lang="vi-VN" sz="1400">
                <a:latin typeface="Oswald"/>
                <a:cs typeface="Segoe UI"/>
              </a:rPr>
              <a:t> </a:t>
            </a:r>
            <a:r>
              <a:rPr lang="vi-VN" sz="1400" err="1">
                <a:latin typeface="Oswald"/>
                <a:cs typeface="Segoe UI"/>
              </a:rPr>
              <a:t>and</a:t>
            </a:r>
            <a:r>
              <a:rPr lang="vi-VN" sz="1400">
                <a:latin typeface="Oswald"/>
                <a:cs typeface="Segoe UI"/>
              </a:rPr>
              <a:t> </a:t>
            </a:r>
            <a:r>
              <a:rPr lang="vi-VN" sz="1400" err="1">
                <a:latin typeface="Oswald"/>
                <a:cs typeface="Segoe UI"/>
              </a:rPr>
              <a:t>don’t</a:t>
            </a:r>
            <a:r>
              <a:rPr lang="vi-VN" sz="1400">
                <a:latin typeface="Oswald"/>
                <a:cs typeface="Segoe UI"/>
              </a:rPr>
              <a:t> </a:t>
            </a:r>
            <a:r>
              <a:rPr lang="vi-VN" sz="1400" err="1">
                <a:latin typeface="Oswald"/>
                <a:cs typeface="Segoe UI"/>
              </a:rPr>
              <a:t>use</a:t>
            </a:r>
            <a:r>
              <a:rPr lang="vi-VN" sz="1400">
                <a:latin typeface="Oswald"/>
                <a:cs typeface="Segoe UI"/>
              </a:rPr>
              <a:t> </a:t>
            </a:r>
          </a:p>
          <a:p>
            <a:r>
              <a:rPr lang="vi-VN" sz="1400" err="1">
                <a:latin typeface="Oswald"/>
                <a:cs typeface="Segoe UI"/>
              </a:rPr>
              <a:t>powerful</a:t>
            </a:r>
            <a:r>
              <a:rPr lang="vi-VN" sz="1400">
                <a:latin typeface="Oswald"/>
                <a:cs typeface="Segoe UI"/>
              </a:rPr>
              <a:t> </a:t>
            </a:r>
            <a:r>
              <a:rPr lang="vi-VN" sz="1400" err="1">
                <a:latin typeface="Oswald"/>
                <a:cs typeface="Segoe UI"/>
              </a:rPr>
              <a:t>inputs</a:t>
            </a:r>
            <a:r>
              <a:rPr lang="vi-VN" sz="1400">
                <a:latin typeface="Oswald"/>
                <a:cs typeface="Segoe UI"/>
              </a:rPr>
              <a:t> </a:t>
            </a:r>
            <a:r>
              <a:rPr lang="vi-VN" sz="1400" err="1">
                <a:latin typeface="Oswald"/>
                <a:cs typeface="Segoe UI"/>
              </a:rPr>
              <a:t>like</a:t>
            </a:r>
            <a:r>
              <a:rPr lang="vi-VN" sz="1400">
                <a:latin typeface="Oswald"/>
                <a:cs typeface="Segoe UI"/>
              </a:rPr>
              <a:t> </a:t>
            </a:r>
            <a:r>
              <a:rPr lang="vi-VN" sz="1400" err="1">
                <a:latin typeface="Oswald"/>
                <a:cs typeface="Segoe UI"/>
              </a:rPr>
              <a:t>sulfur</a:t>
            </a:r>
            <a:r>
              <a:rPr lang="vi-VN" sz="1400">
                <a:latin typeface="Oswald"/>
                <a:cs typeface="Segoe UI"/>
              </a:rPr>
              <a:t>. </a:t>
            </a:r>
            <a:r>
              <a:rPr lang="vi-VN" sz="1400" err="1">
                <a:latin typeface="Oswald"/>
                <a:cs typeface="Segoe UI"/>
              </a:rPr>
              <a:t>Instead</a:t>
            </a:r>
            <a:r>
              <a:rPr lang="vi-VN" sz="1400">
                <a:latin typeface="Oswald"/>
                <a:cs typeface="Segoe UI"/>
              </a:rPr>
              <a:t>, the </a:t>
            </a:r>
          </a:p>
          <a:p>
            <a:r>
              <a:rPr lang="vi-VN" sz="1400" err="1">
                <a:latin typeface="Oswald"/>
                <a:cs typeface="Segoe UI"/>
              </a:rPr>
              <a:t>farmers</a:t>
            </a:r>
            <a:r>
              <a:rPr lang="vi-VN" sz="1400">
                <a:latin typeface="Oswald"/>
                <a:cs typeface="Segoe UI"/>
              </a:rPr>
              <a:t> </a:t>
            </a:r>
            <a:r>
              <a:rPr lang="vi-VN" sz="1400" err="1">
                <a:latin typeface="Oswald"/>
                <a:cs typeface="Segoe UI"/>
              </a:rPr>
              <a:t>use</a:t>
            </a:r>
            <a:r>
              <a:rPr lang="vi-VN" sz="1400">
                <a:latin typeface="Oswald"/>
                <a:cs typeface="Segoe UI"/>
              </a:rPr>
              <a:t> </a:t>
            </a:r>
            <a:r>
              <a:rPr lang="vi-VN" sz="1400" err="1">
                <a:latin typeface="Oswald"/>
                <a:cs typeface="Segoe UI"/>
              </a:rPr>
              <a:t>plants</a:t>
            </a:r>
            <a:r>
              <a:rPr lang="vi-VN" sz="1400">
                <a:latin typeface="Oswald"/>
                <a:cs typeface="Segoe UI"/>
              </a:rPr>
              <a:t> </a:t>
            </a:r>
            <a:r>
              <a:rPr lang="vi-VN" sz="1400" err="1">
                <a:latin typeface="Oswald"/>
                <a:cs typeface="Segoe UI"/>
              </a:rPr>
              <a:t>and</a:t>
            </a:r>
            <a:r>
              <a:rPr lang="vi-VN" sz="1400">
                <a:latin typeface="Oswald"/>
                <a:cs typeface="Segoe UI"/>
              </a:rPr>
              <a:t> </a:t>
            </a:r>
            <a:r>
              <a:rPr lang="vi-VN" sz="1400" err="1">
                <a:latin typeface="Oswald"/>
                <a:cs typeface="Segoe UI"/>
              </a:rPr>
              <a:t>biodiversity</a:t>
            </a:r>
            <a:r>
              <a:rPr lang="vi-VN" sz="1400">
                <a:latin typeface="Oswald"/>
                <a:cs typeface="Segoe UI"/>
              </a:rPr>
              <a:t> to </a:t>
            </a:r>
            <a:r>
              <a:rPr lang="vi-VN" sz="1400" err="1">
                <a:latin typeface="Oswald"/>
                <a:cs typeface="Segoe UI"/>
              </a:rPr>
              <a:t>help</a:t>
            </a:r>
            <a:r>
              <a:rPr lang="vi-VN" sz="1400">
                <a:latin typeface="Oswald"/>
                <a:cs typeface="Segoe UI"/>
              </a:rPr>
              <a:t> </a:t>
            </a:r>
          </a:p>
          <a:p>
            <a:r>
              <a:rPr lang="vi-VN" sz="1400" err="1">
                <a:latin typeface="Oswald"/>
                <a:cs typeface="Segoe UI"/>
              </a:rPr>
              <a:t>regulate</a:t>
            </a:r>
            <a:r>
              <a:rPr lang="vi-VN" sz="1400">
                <a:latin typeface="Oswald"/>
                <a:cs typeface="Segoe UI"/>
              </a:rPr>
              <a:t> </a:t>
            </a:r>
            <a:r>
              <a:rPr lang="vi-VN" sz="1400" err="1">
                <a:latin typeface="Oswald"/>
                <a:cs typeface="Segoe UI"/>
              </a:rPr>
              <a:t>their</a:t>
            </a:r>
            <a:r>
              <a:rPr lang="vi-VN" sz="1400">
                <a:latin typeface="Oswald"/>
                <a:cs typeface="Segoe UI"/>
              </a:rPr>
              <a:t> </a:t>
            </a:r>
            <a:r>
              <a:rPr lang="vi-VN" sz="1400" err="1">
                <a:latin typeface="Oswald"/>
                <a:cs typeface="Segoe UI"/>
              </a:rPr>
              <a:t>cropping</a:t>
            </a:r>
            <a:r>
              <a:rPr lang="vi-VN" sz="1400">
                <a:latin typeface="Oswald"/>
                <a:cs typeface="Segoe UI"/>
              </a:rPr>
              <a:t> </a:t>
            </a:r>
            <a:r>
              <a:rPr lang="vi-VN" sz="1400" err="1">
                <a:latin typeface="Oswald"/>
                <a:cs typeface="Segoe UI"/>
              </a:rPr>
              <a:t>systems</a:t>
            </a:r>
            <a:r>
              <a:rPr lang="vi-VN" sz="1400">
                <a:latin typeface="Oswald"/>
                <a:cs typeface="Segoe UI"/>
              </a:rPr>
              <a:t>,”</a:t>
            </a:r>
          </a:p>
          <a:p>
            <a:r>
              <a:rPr lang="vi-VN" sz="1400" err="1">
                <a:latin typeface="Oswald"/>
                <a:cs typeface="Segoe UI"/>
              </a:rPr>
              <a:t>said</a:t>
            </a:r>
            <a:r>
              <a:rPr lang="vi-VN" sz="1400">
                <a:latin typeface="Oswald"/>
                <a:cs typeface="Segoe UI"/>
              </a:rPr>
              <a:t> </a:t>
            </a:r>
            <a:r>
              <a:rPr lang="vi-VN" sz="1400" err="1">
                <a:latin typeface="Oswald"/>
                <a:cs typeface="Segoe UI"/>
              </a:rPr>
              <a:t>McDermid</a:t>
            </a:r>
            <a:r>
              <a:rPr lang="vi-VN" sz="1400">
                <a:latin typeface="Oswald"/>
                <a:cs typeface="Segoe UI"/>
              </a:rPr>
              <a:t>.</a:t>
            </a:r>
            <a:endParaRPr lang="vi-VN" sz="1400">
              <a:latin typeface="Oswald"/>
            </a:endParaRPr>
          </a:p>
        </p:txBody>
      </p:sp>
      <p:pic>
        <p:nvPicPr>
          <p:cNvPr id="2" name="Hình ảnh 2" descr="Ảnh có chứa người, trong nhà, tường, người phụ nữ&#10;&#10;Mô tả được tự động tạo">
            <a:extLst>
              <a:ext uri="{FF2B5EF4-FFF2-40B4-BE49-F238E27FC236}">
                <a16:creationId xmlns:a16="http://schemas.microsoft.com/office/drawing/2014/main" xmlns="" id="{2A2985CF-42B4-4A88-BFF8-881EF5B365EE}"/>
              </a:ext>
            </a:extLst>
          </p:cNvPr>
          <p:cNvPicPr>
            <a:picLocks noChangeAspect="1"/>
          </p:cNvPicPr>
          <p:nvPr/>
        </p:nvPicPr>
        <p:blipFill>
          <a:blip r:embed="rId3"/>
          <a:stretch>
            <a:fillRect/>
          </a:stretch>
        </p:blipFill>
        <p:spPr>
          <a:xfrm>
            <a:off x="4713800" y="1533361"/>
            <a:ext cx="3593955" cy="2023629"/>
          </a:xfrm>
          <a:prstGeom prst="rect">
            <a:avLst/>
          </a:prstGeom>
        </p:spPr>
      </p:pic>
      <p:sp>
        <p:nvSpPr>
          <p:cNvPr id="3" name="Hộp Văn bản 2">
            <a:extLst>
              <a:ext uri="{FF2B5EF4-FFF2-40B4-BE49-F238E27FC236}">
                <a16:creationId xmlns:a16="http://schemas.microsoft.com/office/drawing/2014/main" xmlns="" id="{41BD2EFB-9E9E-416B-A9FB-CDCDED1EF076}"/>
              </a:ext>
            </a:extLst>
          </p:cNvPr>
          <p:cNvSpPr txBox="1"/>
          <p:nvPr/>
        </p:nvSpPr>
        <p:spPr>
          <a:xfrm>
            <a:off x="4694093" y="3641117"/>
            <a:ext cx="35939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1100" err="1">
                <a:latin typeface="Oswald"/>
              </a:rPr>
              <a:t>Sonali</a:t>
            </a:r>
            <a:r>
              <a:rPr lang="vi-VN" sz="1100">
                <a:latin typeface="Oswald"/>
              </a:rPr>
              <a:t> </a:t>
            </a:r>
            <a:r>
              <a:rPr lang="vi-VN" sz="1100" err="1">
                <a:latin typeface="Oswald"/>
              </a:rPr>
              <a:t>McDermid</a:t>
            </a:r>
            <a:r>
              <a:rPr lang="vi-VN" sz="1100">
                <a:latin typeface="Oswald"/>
              </a:rPr>
              <a:t> (</a:t>
            </a:r>
            <a:r>
              <a:rPr lang="vi-VN" sz="1100" err="1">
                <a:latin typeface="Oswald"/>
              </a:rPr>
              <a:t>Assistant</a:t>
            </a:r>
            <a:r>
              <a:rPr lang="vi-VN" sz="1100">
                <a:latin typeface="Oswald"/>
              </a:rPr>
              <a:t> </a:t>
            </a:r>
            <a:r>
              <a:rPr lang="vi-VN" sz="1100" err="1">
                <a:latin typeface="Oswald"/>
              </a:rPr>
              <a:t>professor</a:t>
            </a:r>
            <a:r>
              <a:rPr lang="vi-VN" sz="1100">
                <a:latin typeface="Oswald"/>
              </a:rPr>
              <a:t> </a:t>
            </a:r>
            <a:r>
              <a:rPr lang="vi-VN" sz="1100" err="1">
                <a:latin typeface="Oswald"/>
              </a:rPr>
              <a:t>at</a:t>
            </a:r>
            <a:r>
              <a:rPr lang="vi-VN" sz="1100">
                <a:latin typeface="Oswald"/>
              </a:rPr>
              <a:t> the </a:t>
            </a:r>
            <a:r>
              <a:rPr lang="vi-VN" sz="1100" err="1">
                <a:latin typeface="Oswald"/>
              </a:rPr>
              <a:t>department</a:t>
            </a:r>
            <a:r>
              <a:rPr lang="vi-VN" sz="1100">
                <a:latin typeface="Oswald"/>
              </a:rPr>
              <a:t> </a:t>
            </a:r>
            <a:r>
              <a:rPr lang="vi-VN" sz="1100" err="1">
                <a:latin typeface="Oswald"/>
              </a:rPr>
              <a:t>of</a:t>
            </a:r>
            <a:r>
              <a:rPr lang="vi-VN" sz="1100">
                <a:latin typeface="Oswald"/>
              </a:rPr>
              <a:t> </a:t>
            </a:r>
            <a:r>
              <a:rPr lang="vi-VN" sz="1100" err="1">
                <a:latin typeface="Oswald"/>
              </a:rPr>
              <a:t>environmental</a:t>
            </a:r>
            <a:r>
              <a:rPr lang="vi-VN" sz="1100">
                <a:latin typeface="Oswald"/>
              </a:rPr>
              <a:t> </a:t>
            </a:r>
            <a:r>
              <a:rPr lang="vi-VN" sz="1100" err="1">
                <a:latin typeface="Oswald"/>
              </a:rPr>
              <a:t>studies</a:t>
            </a:r>
            <a:r>
              <a:rPr lang="vi-VN" sz="1100">
                <a:latin typeface="Oswald"/>
              </a:rPr>
              <a:t> </a:t>
            </a:r>
            <a:r>
              <a:rPr lang="vi-VN" sz="1100" err="1">
                <a:latin typeface="Oswald"/>
              </a:rPr>
              <a:t>at</a:t>
            </a:r>
            <a:r>
              <a:rPr lang="vi-VN" sz="1100">
                <a:latin typeface="Oswald"/>
              </a:rPr>
              <a:t> </a:t>
            </a:r>
            <a:r>
              <a:rPr lang="vi-VN" sz="1100" err="1">
                <a:latin typeface="Oswald"/>
              </a:rPr>
              <a:t>New</a:t>
            </a:r>
            <a:r>
              <a:rPr lang="vi-VN" sz="1100">
                <a:latin typeface="Oswald"/>
              </a:rPr>
              <a:t> </a:t>
            </a:r>
            <a:r>
              <a:rPr lang="vi-VN" sz="1100" err="1">
                <a:latin typeface="Oswald"/>
              </a:rPr>
              <a:t>York</a:t>
            </a:r>
            <a:r>
              <a:rPr lang="vi-VN" sz="1100">
                <a:latin typeface="Oswald"/>
              </a:rPr>
              <a:t> </a:t>
            </a:r>
            <a:r>
              <a:rPr lang="vi-VN" sz="1100" err="1">
                <a:latin typeface="Oswald"/>
              </a:rPr>
              <a:t>University</a:t>
            </a:r>
            <a:r>
              <a:rPr lang="vi-VN" sz="1100">
                <a:latin typeface="Oswald"/>
              </a:rPr>
              <a:t>.)</a:t>
            </a:r>
            <a:endParaRPr lang="vi-VN" err="1">
              <a:latin typeface="Oswald"/>
            </a:endParaRPr>
          </a:p>
        </p:txBody>
      </p:sp>
      <p:pic>
        <p:nvPicPr>
          <p:cNvPr id="5" name="Hình ảnh 5" descr="Ảnh có chứa văn bản, mẫu họa&#10;&#10;Mô tả được tự động tạo">
            <a:extLst>
              <a:ext uri="{FF2B5EF4-FFF2-40B4-BE49-F238E27FC236}">
                <a16:creationId xmlns:a16="http://schemas.microsoft.com/office/drawing/2014/main" xmlns="" id="{9FB88664-4C1E-4AA0-BA75-11E3BB3C99B3}"/>
              </a:ext>
            </a:extLst>
          </p:cNvPr>
          <p:cNvPicPr>
            <a:picLocks noChangeAspect="1"/>
          </p:cNvPicPr>
          <p:nvPr/>
        </p:nvPicPr>
        <p:blipFill>
          <a:blip r:embed="rId4"/>
          <a:stretch>
            <a:fillRect/>
          </a:stretch>
        </p:blipFill>
        <p:spPr>
          <a:xfrm>
            <a:off x="3074225" y="4012375"/>
            <a:ext cx="1088077" cy="451262"/>
          </a:xfrm>
          <a:prstGeom prst="rect">
            <a:avLst/>
          </a:prstGeom>
        </p:spPr>
      </p:pic>
    </p:spTree>
    <p:extLst>
      <p:ext uri="{BB962C8B-B14F-4D97-AF65-F5344CB8AC3E}">
        <p14:creationId xmlns:p14="http://schemas.microsoft.com/office/powerpoint/2010/main" val="2754313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 name="Hình ảnh 4">
            <a:extLst>
              <a:ext uri="{FF2B5EF4-FFF2-40B4-BE49-F238E27FC236}">
                <a16:creationId xmlns:a16="http://schemas.microsoft.com/office/drawing/2014/main" xmlns="" id="{7B2DD46F-8885-4897-B4E9-9CA0C19CBC9A}"/>
              </a:ext>
            </a:extLst>
          </p:cNvPr>
          <p:cNvPicPr>
            <a:picLocks noChangeAspect="1"/>
          </p:cNvPicPr>
          <p:nvPr/>
        </p:nvPicPr>
        <p:blipFill>
          <a:blip r:embed="rId3"/>
          <a:stretch>
            <a:fillRect/>
          </a:stretch>
        </p:blipFill>
        <p:spPr>
          <a:xfrm>
            <a:off x="2320591" y="3558692"/>
            <a:ext cx="1983706" cy="1041531"/>
          </a:xfrm>
          <a:prstGeom prst="rect">
            <a:avLst/>
          </a:prstGeom>
        </p:spPr>
      </p:pic>
      <p:sp>
        <p:nvSpPr>
          <p:cNvPr id="408" name="Google Shape;408;p50"/>
          <p:cNvSpPr txBox="1">
            <a:spLocks noGrp="1"/>
          </p:cNvSpPr>
          <p:nvPr>
            <p:ph type="title"/>
          </p:nvPr>
        </p:nvSpPr>
        <p:spPr>
          <a:xfrm>
            <a:off x="720000" y="540000"/>
            <a:ext cx="6651361" cy="602100"/>
          </a:xfrm>
          <a:prstGeom prst="rect">
            <a:avLst/>
          </a:prstGeom>
        </p:spPr>
        <p:txBody>
          <a:bodyPr spcFirstLastPara="1" wrap="square" lIns="91425" tIns="91425" rIns="91425" bIns="91425" anchor="t" anchorCtr="0">
            <a:noAutofit/>
          </a:bodyPr>
          <a:lstStyle/>
          <a:p>
            <a:r>
              <a:rPr lang="vi-VN" b="1">
                <a:solidFill>
                  <a:srgbClr val="514138"/>
                </a:solidFill>
                <a:latin typeface="Oswald"/>
                <a:ea typeface="Oswald"/>
                <a:cs typeface="Oswald"/>
              </a:rPr>
              <a:t>Preserve agricultural diversity:</a:t>
            </a:r>
            <a:r>
              <a:rPr lang="vi-VN">
                <a:latin typeface="Oswald"/>
                <a:ea typeface="Oswald"/>
                <a:cs typeface="Oswald"/>
              </a:rPr>
              <a:t>​</a:t>
            </a:r>
            <a:endParaRPr lang="vi-VN"/>
          </a:p>
        </p:txBody>
      </p:sp>
      <p:sp>
        <p:nvSpPr>
          <p:cNvPr id="419" name="Google Shape;419;p50"/>
          <p:cNvSpPr txBox="1">
            <a:spLocks noGrp="1"/>
          </p:cNvSpPr>
          <p:nvPr>
            <p:ph type="subTitle" idx="1"/>
          </p:nvPr>
        </p:nvSpPr>
        <p:spPr>
          <a:xfrm>
            <a:off x="720000" y="1773655"/>
            <a:ext cx="3375900" cy="1495500"/>
          </a:xfrm>
          <a:prstGeom prst="rect">
            <a:avLst/>
          </a:prstGeom>
        </p:spPr>
        <p:txBody>
          <a:bodyPr spcFirstLastPara="1" wrap="square" lIns="91425" tIns="91425" rIns="91425" bIns="91425" anchor="t" anchorCtr="0">
            <a:noAutofit/>
          </a:bodyPr>
          <a:lstStyle/>
          <a:p>
            <a:pPr marL="0" indent="0">
              <a:spcAft>
                <a:spcPts val="1600"/>
              </a:spcAft>
            </a:pPr>
            <a:r>
              <a:rPr lang="en">
                <a:latin typeface="Oswald"/>
              </a:rPr>
              <a:t>" Regenerative organic farming, by contrast, encourages biodiversity. A rich mix of microorganisms, plants, and animals on the farm creates healthy soil, strong crops, and resilient natural systems that don't require chemical intervention to manage pests and diseases." Research done by RODALE Institute. </a:t>
            </a:r>
            <a:endParaRPr lang="vi-VN">
              <a:latin typeface="Oswald"/>
            </a:endParaRPr>
          </a:p>
        </p:txBody>
      </p:sp>
      <p:sp>
        <p:nvSpPr>
          <p:cNvPr id="8" name="Hộp Văn bản 7">
            <a:extLst>
              <a:ext uri="{FF2B5EF4-FFF2-40B4-BE49-F238E27FC236}">
                <a16:creationId xmlns:a16="http://schemas.microsoft.com/office/drawing/2014/main" xmlns="" id="{145FC241-B111-457E-85FA-47333AAB6EB3}"/>
              </a:ext>
            </a:extLst>
          </p:cNvPr>
          <p:cNvSpPr txBox="1"/>
          <p:nvPr/>
        </p:nvSpPr>
        <p:spPr>
          <a:xfrm>
            <a:off x="4848101" y="2580655"/>
            <a:ext cx="3685803" cy="2031325"/>
          </a:xfrm>
          <a:prstGeom prst="rect">
            <a:avLst/>
          </a:prstGeom>
          <a:noFill/>
          <a:ln>
            <a:solidFill>
              <a:schemeClr val="bg2">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a:p>
            <a:endParaRPr lang="vi-VN"/>
          </a:p>
          <a:p>
            <a:endParaRPr lang="vi-VN"/>
          </a:p>
          <a:p>
            <a:endParaRPr lang="vi-VN"/>
          </a:p>
          <a:p>
            <a:endParaRPr lang="vi-VN"/>
          </a:p>
          <a:p>
            <a:endParaRPr lang="vi-VN"/>
          </a:p>
          <a:p>
            <a:endParaRPr lang="vi-VN"/>
          </a:p>
          <a:p>
            <a:endParaRPr lang="vi-VN"/>
          </a:p>
          <a:p>
            <a:endParaRPr lang="vi-VN"/>
          </a:p>
        </p:txBody>
      </p:sp>
      <p:pic>
        <p:nvPicPr>
          <p:cNvPr id="7" name="Hình ảnh 7" descr="Ảnh có chứa ngoài trời, cây, vườn, tươi tốt&#10;&#10;Mô tả được tự động tạo">
            <a:extLst>
              <a:ext uri="{FF2B5EF4-FFF2-40B4-BE49-F238E27FC236}">
                <a16:creationId xmlns:a16="http://schemas.microsoft.com/office/drawing/2014/main" xmlns="" id="{8F7EFF18-B58F-4739-97DB-C9A9CF53826D}"/>
              </a:ext>
            </a:extLst>
          </p:cNvPr>
          <p:cNvPicPr>
            <a:picLocks noChangeAspect="1"/>
          </p:cNvPicPr>
          <p:nvPr/>
        </p:nvPicPr>
        <p:blipFill>
          <a:blip r:embed="rId4"/>
          <a:stretch>
            <a:fillRect/>
          </a:stretch>
        </p:blipFill>
        <p:spPr>
          <a:xfrm>
            <a:off x="5286004" y="1431970"/>
            <a:ext cx="2743200" cy="2279561"/>
          </a:xfrm>
          <a:prstGeom prst="rect">
            <a:avLst/>
          </a:prstGeom>
        </p:spPr>
      </p:pic>
      <p:sp>
        <p:nvSpPr>
          <p:cNvPr id="9" name="Hộp Văn bản 8">
            <a:extLst>
              <a:ext uri="{FF2B5EF4-FFF2-40B4-BE49-F238E27FC236}">
                <a16:creationId xmlns:a16="http://schemas.microsoft.com/office/drawing/2014/main" xmlns="" id="{D7AD8E30-C11D-4FE8-9FDB-B646B1A4DD3B}"/>
              </a:ext>
            </a:extLst>
          </p:cNvPr>
          <p:cNvSpPr txBox="1"/>
          <p:nvPr/>
        </p:nvSpPr>
        <p:spPr>
          <a:xfrm>
            <a:off x="5287859" y="3844265"/>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a:latin typeface="Oswald"/>
              </a:rPr>
              <a:t>Different crops </a:t>
            </a:r>
            <a:r>
              <a:rPr lang="vi-VN" err="1">
                <a:latin typeface="Oswald"/>
              </a:rPr>
              <a:t>being</a:t>
            </a:r>
            <a:r>
              <a:rPr lang="vi-VN">
                <a:latin typeface="Oswald"/>
              </a:rPr>
              <a:t> </a:t>
            </a:r>
            <a:r>
              <a:rPr lang="vi-VN" err="1">
                <a:latin typeface="Oswald"/>
              </a:rPr>
              <a:t>planted</a:t>
            </a:r>
            <a:r>
              <a:rPr lang="vi-VN">
                <a:latin typeface="Oswald"/>
              </a:rPr>
              <a:t> </a:t>
            </a:r>
            <a:r>
              <a:rPr lang="vi-VN" err="1">
                <a:latin typeface="Oswald"/>
              </a:rPr>
              <a:t>next</a:t>
            </a:r>
            <a:r>
              <a:rPr lang="vi-VN">
                <a:latin typeface="Oswald"/>
              </a:rPr>
              <a:t> to </a:t>
            </a:r>
            <a:r>
              <a:rPr lang="vi-VN" err="1">
                <a:latin typeface="Oswald"/>
              </a:rPr>
              <a:t>each</a:t>
            </a:r>
            <a:r>
              <a:rPr lang="vi-VN">
                <a:latin typeface="Oswald"/>
              </a:rPr>
              <a:t> </a:t>
            </a:r>
            <a:r>
              <a:rPr lang="vi-VN" err="1">
                <a:latin typeface="Oswald"/>
              </a:rPr>
              <a:t>other</a:t>
            </a:r>
            <a:r>
              <a:rPr lang="vi-VN">
                <a:latin typeface="Oswald"/>
              </a:rPr>
              <a:t> in </a:t>
            </a:r>
            <a:r>
              <a:rPr lang="vi-VN" err="1">
                <a:latin typeface="Oswald"/>
              </a:rPr>
              <a:t>India</a:t>
            </a:r>
            <a:endParaRPr lang="vi-VN">
              <a:latin typeface="Oswald"/>
            </a:endParaRPr>
          </a:p>
        </p:txBody>
      </p:sp>
    </p:spTree>
    <p:extLst>
      <p:ext uri="{BB962C8B-B14F-4D97-AF65-F5344CB8AC3E}">
        <p14:creationId xmlns:p14="http://schemas.microsoft.com/office/powerpoint/2010/main" val="992283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4">
            <a:extLst>
              <a:ext uri="{FF2B5EF4-FFF2-40B4-BE49-F238E27FC236}">
                <a16:creationId xmlns:a16="http://schemas.microsoft.com/office/drawing/2014/main" xmlns="" id="{E2EA8D93-B004-46C5-BD7F-52F4F7A8AF07}"/>
              </a:ext>
            </a:extLst>
          </p:cNvPr>
          <p:cNvPicPr>
            <a:picLocks noChangeAspect="1"/>
          </p:cNvPicPr>
          <p:nvPr/>
        </p:nvPicPr>
        <p:blipFill>
          <a:blip r:embed="rId2"/>
          <a:stretch>
            <a:fillRect/>
          </a:stretch>
        </p:blipFill>
        <p:spPr>
          <a:xfrm>
            <a:off x="927539" y="106937"/>
            <a:ext cx="7282354" cy="3642108"/>
          </a:xfrm>
          <a:prstGeom prst="rect">
            <a:avLst/>
          </a:prstGeom>
        </p:spPr>
      </p:pic>
      <p:sp>
        <p:nvSpPr>
          <p:cNvPr id="5" name="Hộp Văn bản 4">
            <a:extLst>
              <a:ext uri="{FF2B5EF4-FFF2-40B4-BE49-F238E27FC236}">
                <a16:creationId xmlns:a16="http://schemas.microsoft.com/office/drawing/2014/main" xmlns="" id="{C7063FA6-5F3D-4B61-8E56-936CED817BFA}"/>
              </a:ext>
            </a:extLst>
          </p:cNvPr>
          <p:cNvSpPr txBox="1"/>
          <p:nvPr/>
        </p:nvSpPr>
        <p:spPr>
          <a:xfrm>
            <a:off x="691056" y="3794890"/>
            <a:ext cx="775531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b="1" err="1">
                <a:latin typeface="Oswald"/>
              </a:rPr>
              <a:t>Number</a:t>
            </a:r>
            <a:r>
              <a:rPr lang="vi-VN" b="1">
                <a:latin typeface="Oswald"/>
              </a:rPr>
              <a:t> </a:t>
            </a:r>
            <a:r>
              <a:rPr lang="vi-VN" b="1" err="1">
                <a:latin typeface="Oswald"/>
              </a:rPr>
              <a:t>of</a:t>
            </a:r>
            <a:r>
              <a:rPr lang="vi-VN" b="1">
                <a:latin typeface="Oswald"/>
              </a:rPr>
              <a:t> </a:t>
            </a:r>
            <a:r>
              <a:rPr lang="vi-VN" b="1" err="1">
                <a:latin typeface="Oswald"/>
              </a:rPr>
              <a:t>studies</a:t>
            </a:r>
            <a:r>
              <a:rPr lang="vi-VN" b="1">
                <a:latin typeface="Oswald"/>
              </a:rPr>
              <a:t> </a:t>
            </a:r>
            <a:r>
              <a:rPr lang="vi-VN" b="1" err="1">
                <a:latin typeface="Oswald"/>
              </a:rPr>
              <a:t>that</a:t>
            </a:r>
            <a:r>
              <a:rPr lang="vi-VN" b="1">
                <a:latin typeface="Oswald"/>
              </a:rPr>
              <a:t> </a:t>
            </a:r>
            <a:r>
              <a:rPr lang="vi-VN" b="1" err="1">
                <a:latin typeface="Oswald"/>
              </a:rPr>
              <a:t>show</a:t>
            </a:r>
            <a:r>
              <a:rPr lang="vi-VN" b="1">
                <a:latin typeface="Oswald"/>
              </a:rPr>
              <a:t> </a:t>
            </a:r>
            <a:r>
              <a:rPr lang="vi-VN" b="1" err="1">
                <a:latin typeface="Oswald"/>
              </a:rPr>
              <a:t>organic</a:t>
            </a:r>
            <a:r>
              <a:rPr lang="vi-VN" b="1">
                <a:latin typeface="Oswald"/>
              </a:rPr>
              <a:t> </a:t>
            </a:r>
            <a:r>
              <a:rPr lang="vi-VN" b="1" err="1">
                <a:latin typeface="Oswald"/>
              </a:rPr>
              <a:t>farming</a:t>
            </a:r>
            <a:r>
              <a:rPr lang="vi-VN" b="1">
                <a:latin typeface="Oswald"/>
              </a:rPr>
              <a:t> </a:t>
            </a:r>
            <a:r>
              <a:rPr lang="vi-VN" b="1" err="1">
                <a:latin typeface="Oswald"/>
              </a:rPr>
              <a:t>having</a:t>
            </a:r>
            <a:r>
              <a:rPr lang="vi-VN" b="1">
                <a:latin typeface="Oswald"/>
              </a:rPr>
              <a:t> a </a:t>
            </a:r>
            <a:r>
              <a:rPr lang="vi-VN" b="1" err="1">
                <a:latin typeface="Oswald"/>
              </a:rPr>
              <a:t>positive</a:t>
            </a:r>
            <a:r>
              <a:rPr lang="vi-VN" b="1">
                <a:latin typeface="Oswald"/>
              </a:rPr>
              <a:t>(</a:t>
            </a:r>
            <a:r>
              <a:rPr lang="vi-VN" b="1" err="1">
                <a:latin typeface="Oswald"/>
              </a:rPr>
              <a:t>green</a:t>
            </a:r>
            <a:r>
              <a:rPr lang="vi-VN" b="1">
                <a:latin typeface="Oswald"/>
              </a:rPr>
              <a:t> </a:t>
            </a:r>
            <a:r>
              <a:rPr lang="vi-VN" b="1" err="1">
                <a:latin typeface="Oswald"/>
              </a:rPr>
              <a:t>bar</a:t>
            </a:r>
            <a:r>
              <a:rPr lang="vi-VN" b="1">
                <a:latin typeface="Oswald"/>
              </a:rPr>
              <a:t>), </a:t>
            </a:r>
            <a:r>
              <a:rPr lang="vi-VN" b="1" err="1">
                <a:latin typeface="Oswald"/>
              </a:rPr>
              <a:t>negative</a:t>
            </a:r>
            <a:r>
              <a:rPr lang="vi-VN" b="1">
                <a:latin typeface="Oswald"/>
              </a:rPr>
              <a:t>(</a:t>
            </a:r>
            <a:r>
              <a:rPr lang="vi-VN" b="1" err="1">
                <a:latin typeface="Oswald"/>
              </a:rPr>
              <a:t>red</a:t>
            </a:r>
            <a:r>
              <a:rPr lang="vi-VN" b="1">
                <a:latin typeface="Oswald"/>
              </a:rPr>
              <a:t> </a:t>
            </a:r>
            <a:r>
              <a:rPr lang="vi-VN" b="1" err="1">
                <a:latin typeface="Oswald"/>
              </a:rPr>
              <a:t>bar</a:t>
            </a:r>
            <a:r>
              <a:rPr lang="vi-VN" b="1">
                <a:latin typeface="Oswald"/>
              </a:rPr>
              <a:t>), </a:t>
            </a:r>
            <a:r>
              <a:rPr lang="vi-VN" b="1" err="1">
                <a:latin typeface="Oswald"/>
              </a:rPr>
              <a:t>or</a:t>
            </a:r>
            <a:r>
              <a:rPr lang="vi-VN" b="1">
                <a:latin typeface="Oswald"/>
              </a:rPr>
              <a:t> no </a:t>
            </a:r>
            <a:r>
              <a:rPr lang="vi-VN" b="1" err="1">
                <a:latin typeface="Oswald"/>
              </a:rPr>
              <a:t>effect</a:t>
            </a:r>
            <a:r>
              <a:rPr lang="vi-VN" b="1">
                <a:latin typeface="Oswald"/>
              </a:rPr>
              <a:t>(</a:t>
            </a:r>
            <a:r>
              <a:rPr lang="vi-VN" b="1" err="1">
                <a:latin typeface="Oswald"/>
              </a:rPr>
              <a:t>number</a:t>
            </a:r>
            <a:r>
              <a:rPr lang="vi-VN" b="1">
                <a:latin typeface="Oswald"/>
              </a:rPr>
              <a:t> in </a:t>
            </a:r>
            <a:r>
              <a:rPr lang="vi-VN" b="1" err="1">
                <a:latin typeface="Oswald"/>
              </a:rPr>
              <a:t>white</a:t>
            </a:r>
            <a:r>
              <a:rPr lang="vi-VN" b="1">
                <a:latin typeface="Oswald"/>
              </a:rPr>
              <a:t> </a:t>
            </a:r>
            <a:r>
              <a:rPr lang="vi-VN" b="1" err="1">
                <a:latin typeface="Oswald"/>
              </a:rPr>
              <a:t>circle</a:t>
            </a:r>
            <a:r>
              <a:rPr lang="vi-VN" b="1">
                <a:latin typeface="Oswald"/>
              </a:rPr>
              <a:t>) </a:t>
            </a:r>
            <a:r>
              <a:rPr lang="vi-VN" b="1" err="1">
                <a:latin typeface="Oswald"/>
              </a:rPr>
              <a:t>on</a:t>
            </a:r>
            <a:r>
              <a:rPr lang="vi-VN" b="1">
                <a:latin typeface="Oswald"/>
              </a:rPr>
              <a:t> </a:t>
            </a:r>
            <a:r>
              <a:rPr lang="vi-VN" b="1" err="1">
                <a:latin typeface="Oswald"/>
              </a:rPr>
              <a:t>biodiversity</a:t>
            </a:r>
            <a:r>
              <a:rPr lang="vi-VN" b="1">
                <a:latin typeface="Oswald"/>
              </a:rPr>
              <a:t> </a:t>
            </a:r>
            <a:r>
              <a:rPr lang="vi-VN" b="1" err="1">
                <a:latin typeface="Oswald"/>
              </a:rPr>
              <a:t>of</a:t>
            </a:r>
            <a:r>
              <a:rPr lang="vi-VN" b="1">
                <a:latin typeface="Oswald"/>
              </a:rPr>
              <a:t> </a:t>
            </a:r>
            <a:r>
              <a:rPr lang="vi-VN" b="1" err="1">
                <a:latin typeface="Oswald"/>
              </a:rPr>
              <a:t>varios</a:t>
            </a:r>
            <a:r>
              <a:rPr lang="vi-VN" b="1">
                <a:latin typeface="Oswald"/>
              </a:rPr>
              <a:t> </a:t>
            </a:r>
            <a:r>
              <a:rPr lang="vi-VN" b="1" err="1">
                <a:latin typeface="Oswald"/>
              </a:rPr>
              <a:t>animal</a:t>
            </a:r>
            <a:r>
              <a:rPr lang="vi-VN" b="1">
                <a:latin typeface="Oswald"/>
              </a:rPr>
              <a:t> </a:t>
            </a:r>
            <a:r>
              <a:rPr lang="vi-VN" b="1" err="1">
                <a:latin typeface="Oswald"/>
              </a:rPr>
              <a:t>and</a:t>
            </a:r>
            <a:r>
              <a:rPr lang="vi-VN" b="1">
                <a:latin typeface="Oswald"/>
              </a:rPr>
              <a:t> </a:t>
            </a:r>
            <a:r>
              <a:rPr lang="vi-VN" b="1" err="1">
                <a:latin typeface="Oswald"/>
              </a:rPr>
              <a:t>plant</a:t>
            </a:r>
            <a:r>
              <a:rPr lang="vi-VN" b="1">
                <a:latin typeface="Oswald"/>
              </a:rPr>
              <a:t> </a:t>
            </a:r>
            <a:r>
              <a:rPr lang="vi-VN" b="1" err="1">
                <a:latin typeface="Oswald"/>
              </a:rPr>
              <a:t>groups</a:t>
            </a:r>
            <a:r>
              <a:rPr lang="vi-VN" b="1">
                <a:latin typeface="Oswald"/>
              </a:rPr>
              <a:t> in </a:t>
            </a:r>
            <a:r>
              <a:rPr lang="vi-VN" b="1" err="1">
                <a:latin typeface="Oswald"/>
              </a:rPr>
              <a:t>comparison</a:t>
            </a:r>
            <a:r>
              <a:rPr lang="vi-VN" b="1">
                <a:latin typeface="Oswald"/>
              </a:rPr>
              <a:t> to non-</a:t>
            </a:r>
            <a:r>
              <a:rPr lang="vi-VN" b="1" err="1">
                <a:latin typeface="Oswald"/>
              </a:rPr>
              <a:t>organic</a:t>
            </a:r>
            <a:r>
              <a:rPr lang="vi-VN" b="1">
                <a:latin typeface="Oswald"/>
              </a:rPr>
              <a:t> </a:t>
            </a:r>
            <a:r>
              <a:rPr lang="vi-VN" b="1" err="1">
                <a:latin typeface="Oswald"/>
              </a:rPr>
              <a:t>farm</a:t>
            </a:r>
            <a:r>
              <a:rPr lang="vi-VN" b="1">
                <a:latin typeface="Oswald"/>
              </a:rPr>
              <a:t> </a:t>
            </a:r>
            <a:r>
              <a:rPr lang="vi-VN" b="1" err="1">
                <a:latin typeface="Oswald"/>
              </a:rPr>
              <a:t>management</a:t>
            </a:r>
            <a:r>
              <a:rPr lang="vi-VN" b="1">
                <a:latin typeface="Oswald"/>
              </a:rPr>
              <a:t>. </a:t>
            </a:r>
            <a:r>
              <a:rPr lang="vi-VN" b="1" err="1">
                <a:latin typeface="Oswald"/>
              </a:rPr>
              <a:t>Sumary</a:t>
            </a:r>
            <a:r>
              <a:rPr lang="vi-VN" b="1">
                <a:latin typeface="Oswald"/>
              </a:rPr>
              <a:t> </a:t>
            </a:r>
            <a:r>
              <a:rPr lang="vi-VN" b="1" err="1">
                <a:latin typeface="Oswald"/>
              </a:rPr>
              <a:t>of</a:t>
            </a:r>
            <a:r>
              <a:rPr lang="vi-VN" b="1">
                <a:latin typeface="Oswald"/>
              </a:rPr>
              <a:t> 95 </a:t>
            </a:r>
            <a:r>
              <a:rPr lang="vi-VN" b="1" err="1">
                <a:latin typeface="Oswald"/>
              </a:rPr>
              <a:t>scientific</a:t>
            </a:r>
            <a:r>
              <a:rPr lang="vi-VN" b="1">
                <a:latin typeface="Oswald"/>
              </a:rPr>
              <a:t> </a:t>
            </a:r>
            <a:r>
              <a:rPr lang="vi-VN" b="1" err="1">
                <a:latin typeface="Oswald"/>
              </a:rPr>
              <a:t>publications</a:t>
            </a:r>
            <a:r>
              <a:rPr lang="vi-VN" b="1">
                <a:latin typeface="Oswald"/>
              </a:rPr>
              <a:t> </a:t>
            </a:r>
            <a:r>
              <a:rPr lang="vi-VN" b="1" err="1">
                <a:latin typeface="Oswald"/>
              </a:rPr>
              <a:t>done</a:t>
            </a:r>
            <a:r>
              <a:rPr lang="vi-VN" b="1">
                <a:latin typeface="Oswald"/>
              </a:rPr>
              <a:t> </a:t>
            </a:r>
            <a:r>
              <a:rPr lang="vi-VN" b="1" err="1">
                <a:latin typeface="Oswald"/>
              </a:rPr>
              <a:t>by</a:t>
            </a:r>
            <a:r>
              <a:rPr lang="vi-VN" b="1">
                <a:latin typeface="Oswald"/>
              </a:rPr>
              <a:t> FiBL.</a:t>
            </a:r>
          </a:p>
        </p:txBody>
      </p:sp>
      <p:pic>
        <p:nvPicPr>
          <p:cNvPr id="6" name="Hình ảnh 6">
            <a:extLst>
              <a:ext uri="{FF2B5EF4-FFF2-40B4-BE49-F238E27FC236}">
                <a16:creationId xmlns:a16="http://schemas.microsoft.com/office/drawing/2014/main" xmlns="" id="{3247CC81-A1FA-4699-93E6-AE26C5C5193A}"/>
              </a:ext>
            </a:extLst>
          </p:cNvPr>
          <p:cNvPicPr>
            <a:picLocks noChangeAspect="1"/>
          </p:cNvPicPr>
          <p:nvPr/>
        </p:nvPicPr>
        <p:blipFill>
          <a:blip r:embed="rId3"/>
          <a:stretch>
            <a:fillRect/>
          </a:stretch>
        </p:blipFill>
        <p:spPr>
          <a:xfrm>
            <a:off x="182980" y="0"/>
            <a:ext cx="912395" cy="684297"/>
          </a:xfrm>
          <a:prstGeom prst="rect">
            <a:avLst/>
          </a:prstGeom>
        </p:spPr>
      </p:pic>
    </p:spTree>
    <p:extLst>
      <p:ext uri="{BB962C8B-B14F-4D97-AF65-F5344CB8AC3E}">
        <p14:creationId xmlns:p14="http://schemas.microsoft.com/office/powerpoint/2010/main" val="1952197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idx="15"/>
          </p:nvPr>
        </p:nvSpPr>
        <p:spPr>
          <a:xfrm>
            <a:off x="720000" y="540000"/>
            <a:ext cx="4450200" cy="668100"/>
          </a:xfrm>
          <a:prstGeom prst="rect">
            <a:avLst/>
          </a:prstGeom>
        </p:spPr>
        <p:txBody>
          <a:bodyPr spcFirstLastPara="1" wrap="square" lIns="91425" tIns="91425" rIns="91425" bIns="91425" anchor="t" anchorCtr="0">
            <a:noAutofit/>
          </a:bodyPr>
          <a:lstStyle/>
          <a:p>
            <a:r>
              <a:rPr lang="en-US"/>
              <a:t>THREE MAIN CONTENTS:</a:t>
            </a:r>
            <a:endParaRPr lang="vi-VN"/>
          </a:p>
        </p:txBody>
      </p:sp>
      <p:sp>
        <p:nvSpPr>
          <p:cNvPr id="242" name="Google Shape;242;p38"/>
          <p:cNvSpPr txBox="1">
            <a:spLocks noGrp="1"/>
          </p:cNvSpPr>
          <p:nvPr>
            <p:ph type="title" idx="2"/>
          </p:nvPr>
        </p:nvSpPr>
        <p:spPr>
          <a:xfrm>
            <a:off x="686717" y="1919236"/>
            <a:ext cx="915900" cy="7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p>
        </p:txBody>
      </p:sp>
      <p:sp>
        <p:nvSpPr>
          <p:cNvPr id="243" name="Google Shape;243;p38"/>
          <p:cNvSpPr txBox="1">
            <a:spLocks noGrp="1"/>
          </p:cNvSpPr>
          <p:nvPr>
            <p:ph type="title" idx="3"/>
          </p:nvPr>
        </p:nvSpPr>
        <p:spPr>
          <a:xfrm>
            <a:off x="3364188" y="1858932"/>
            <a:ext cx="915900" cy="7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p>
        </p:txBody>
      </p:sp>
      <p:sp>
        <p:nvSpPr>
          <p:cNvPr id="244" name="Google Shape;244;p38"/>
          <p:cNvSpPr txBox="1">
            <a:spLocks noGrp="1"/>
          </p:cNvSpPr>
          <p:nvPr>
            <p:ph type="title" idx="4"/>
          </p:nvPr>
        </p:nvSpPr>
        <p:spPr>
          <a:xfrm>
            <a:off x="6020629" y="1858932"/>
            <a:ext cx="915900" cy="7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p>
        </p:txBody>
      </p:sp>
      <p:sp>
        <p:nvSpPr>
          <p:cNvPr id="245" name="Google Shape;245;p38"/>
          <p:cNvSpPr txBox="1">
            <a:spLocks noGrp="1"/>
          </p:cNvSpPr>
          <p:nvPr>
            <p:ph type="subTitle" idx="1"/>
          </p:nvPr>
        </p:nvSpPr>
        <p:spPr>
          <a:xfrm>
            <a:off x="6823760" y="2048860"/>
            <a:ext cx="1681800" cy="51326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Environment</a:t>
            </a:r>
            <a:endParaRPr/>
          </a:p>
        </p:txBody>
      </p:sp>
      <p:sp>
        <p:nvSpPr>
          <p:cNvPr id="246" name="Google Shape;246;p38"/>
          <p:cNvSpPr txBox="1">
            <a:spLocks noGrp="1"/>
          </p:cNvSpPr>
          <p:nvPr>
            <p:ph type="subTitle" idx="5"/>
          </p:nvPr>
        </p:nvSpPr>
        <p:spPr>
          <a:xfrm>
            <a:off x="4179150" y="2022883"/>
            <a:ext cx="1794594" cy="54048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Health benefits</a:t>
            </a:r>
            <a:endParaRPr/>
          </a:p>
        </p:txBody>
      </p:sp>
      <p:sp>
        <p:nvSpPr>
          <p:cNvPr id="247" name="Google Shape;247;p38"/>
          <p:cNvSpPr txBox="1">
            <a:spLocks noGrp="1"/>
          </p:cNvSpPr>
          <p:nvPr>
            <p:ph type="subTitle" idx="6"/>
          </p:nvPr>
        </p:nvSpPr>
        <p:spPr>
          <a:xfrm>
            <a:off x="1604426" y="2022882"/>
            <a:ext cx="1765403" cy="54048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Food quality</a:t>
            </a:r>
            <a:endParaRPr/>
          </a:p>
        </p:txBody>
      </p:sp>
      <p:sp>
        <p:nvSpPr>
          <p:cNvPr id="250" name="Google Shape;250;p38"/>
          <p:cNvSpPr txBox="1">
            <a:spLocks noGrp="1"/>
          </p:cNvSpPr>
          <p:nvPr>
            <p:ph type="subTitle" idx="9"/>
          </p:nvPr>
        </p:nvSpPr>
        <p:spPr>
          <a:xfrm>
            <a:off x="6823759" y="2569002"/>
            <a:ext cx="1794600" cy="80060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Is Organic Food Better For The Environment?</a:t>
            </a:r>
          </a:p>
        </p:txBody>
      </p:sp>
      <p:sp>
        <p:nvSpPr>
          <p:cNvPr id="251" name="Google Shape;251;p38"/>
          <p:cNvSpPr txBox="1">
            <a:spLocks noGrp="1"/>
          </p:cNvSpPr>
          <p:nvPr>
            <p:ph type="subTitle" idx="13"/>
          </p:nvPr>
        </p:nvSpPr>
        <p:spPr>
          <a:xfrm>
            <a:off x="1604418" y="2569000"/>
            <a:ext cx="1794600" cy="79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What makes organic food organic?</a:t>
            </a:r>
          </a:p>
          <a:p>
            <a:pPr marL="0" lvl="0" indent="0" algn="l" rtl="0">
              <a:spcBef>
                <a:spcPts val="0"/>
              </a:spcBef>
              <a:spcAft>
                <a:spcPts val="1600"/>
              </a:spcAft>
              <a:buNone/>
            </a:pPr>
            <a:endParaRPr/>
          </a:p>
        </p:txBody>
      </p:sp>
      <p:sp>
        <p:nvSpPr>
          <p:cNvPr id="252" name="Google Shape;252;p38"/>
          <p:cNvSpPr txBox="1">
            <a:spLocks noGrp="1"/>
          </p:cNvSpPr>
          <p:nvPr>
            <p:ph type="subTitle" idx="14"/>
          </p:nvPr>
        </p:nvSpPr>
        <p:spPr>
          <a:xfrm>
            <a:off x="4283053" y="2568999"/>
            <a:ext cx="1794600" cy="8006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Is it a myth that organic foods are heathier?</a:t>
            </a: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5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fade">
                                      <p:cBhvr>
                                        <p:cTn id="22" dur="500"/>
                                        <p:tgtEl>
                                          <p:spTgt spid="2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7">
                                            <p:txEl>
                                              <p:pRg st="0" end="0"/>
                                            </p:txEl>
                                          </p:spTgt>
                                        </p:tgtEl>
                                        <p:attrNameLst>
                                          <p:attrName>style.visibility</p:attrName>
                                        </p:attrNameLst>
                                      </p:cBhvr>
                                      <p:to>
                                        <p:strVal val="visible"/>
                                      </p:to>
                                    </p:set>
                                    <p:animEffect transition="in" filter="fade">
                                      <p:cBhvr>
                                        <p:cTn id="27" dur="500"/>
                                        <p:tgtEl>
                                          <p:spTgt spid="24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1"/>
                                        </p:tgtEl>
                                        <p:attrNameLst>
                                          <p:attrName>style.visibility</p:attrName>
                                        </p:attrNameLst>
                                      </p:cBhvr>
                                      <p:to>
                                        <p:strVal val="visible"/>
                                      </p:to>
                                    </p:set>
                                    <p:animEffect transition="in" filter="fade">
                                      <p:cBhvr>
                                        <p:cTn id="32" dur="500"/>
                                        <p:tgtEl>
                                          <p:spTgt spid="25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6">
                                            <p:txEl>
                                              <p:pRg st="0" end="0"/>
                                            </p:txEl>
                                          </p:spTgt>
                                        </p:tgtEl>
                                        <p:attrNameLst>
                                          <p:attrName>style.visibility</p:attrName>
                                        </p:attrNameLst>
                                      </p:cBhvr>
                                      <p:to>
                                        <p:strVal val="visible"/>
                                      </p:to>
                                    </p:set>
                                    <p:animEffect transition="in" filter="fade">
                                      <p:cBhvr>
                                        <p:cTn id="37" dur="500"/>
                                        <p:tgtEl>
                                          <p:spTgt spid="24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2"/>
                                        </p:tgtEl>
                                        <p:attrNameLst>
                                          <p:attrName>style.visibility</p:attrName>
                                        </p:attrNameLst>
                                      </p:cBhvr>
                                      <p:to>
                                        <p:strVal val="visible"/>
                                      </p:to>
                                    </p:set>
                                    <p:animEffect transition="in" filter="fade">
                                      <p:cBhvr>
                                        <p:cTn id="42" dur="500"/>
                                        <p:tgtEl>
                                          <p:spTgt spid="25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5">
                                            <p:txEl>
                                              <p:pRg st="0" end="0"/>
                                            </p:txEl>
                                          </p:spTgt>
                                        </p:tgtEl>
                                        <p:attrNameLst>
                                          <p:attrName>style.visibility</p:attrName>
                                        </p:attrNameLst>
                                      </p:cBhvr>
                                      <p:to>
                                        <p:strVal val="visible"/>
                                      </p:to>
                                    </p:set>
                                    <p:animEffect transition="in" filter="fade">
                                      <p:cBhvr>
                                        <p:cTn id="47" dur="500"/>
                                        <p:tgtEl>
                                          <p:spTgt spid="24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0"/>
                                        </p:tgtEl>
                                        <p:attrNameLst>
                                          <p:attrName>style.visibility</p:attrName>
                                        </p:attrNameLst>
                                      </p:cBhvr>
                                      <p:to>
                                        <p:strVal val="visible"/>
                                      </p:to>
                                    </p:set>
                                    <p:animEffect transition="in" filter="fade">
                                      <p:cBhvr>
                                        <p:cTn id="52"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p:bldP spid="242" grpId="0"/>
      <p:bldP spid="243" grpId="0"/>
      <p:bldP spid="244" grpId="0"/>
      <p:bldP spid="245" grpId="0" build="allAtOnce"/>
      <p:bldP spid="246" grpId="0" build="allAtOnce"/>
      <p:bldP spid="247" grpId="0" build="allAtOnce"/>
      <p:bldP spid="250" grpId="0"/>
      <p:bldP spid="251" grpId="0"/>
      <p:bldP spid="2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59"/>
          <p:cNvSpPr txBox="1">
            <a:spLocks noGrp="1"/>
          </p:cNvSpPr>
          <p:nvPr>
            <p:ph type="title"/>
          </p:nvPr>
        </p:nvSpPr>
        <p:spPr>
          <a:xfrm>
            <a:off x="720000" y="540000"/>
            <a:ext cx="3228900" cy="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pic>
        <p:nvPicPr>
          <p:cNvPr id="662" name="Google Shape;662;p59"/>
          <p:cNvPicPr preferRelativeResize="0"/>
          <p:nvPr/>
        </p:nvPicPr>
        <p:blipFill rotWithShape="1">
          <a:blip r:embed="rId3">
            <a:alphaModFix/>
          </a:blip>
          <a:srcRect l="45568" t="8439" r="16939" b="1970"/>
          <a:stretch/>
        </p:blipFill>
        <p:spPr>
          <a:xfrm>
            <a:off x="5915100" y="0"/>
            <a:ext cx="3228900" cy="5154624"/>
          </a:xfrm>
          <a:prstGeom prst="rect">
            <a:avLst/>
          </a:prstGeom>
          <a:noFill/>
          <a:ln>
            <a:noFill/>
          </a:ln>
        </p:spPr>
      </p:pic>
      <p:sp>
        <p:nvSpPr>
          <p:cNvPr id="663" name="Google Shape;663;p59"/>
          <p:cNvSpPr txBox="1">
            <a:spLocks noGrp="1"/>
          </p:cNvSpPr>
          <p:nvPr>
            <p:ph type="subTitle" idx="1"/>
          </p:nvPr>
        </p:nvSpPr>
        <p:spPr>
          <a:xfrm>
            <a:off x="834300" y="1930372"/>
            <a:ext cx="2318100" cy="428700"/>
          </a:xfrm>
          <a:prstGeom prst="rect">
            <a:avLst/>
          </a:prstGeom>
        </p:spPr>
        <p:txBody>
          <a:bodyPr spcFirstLastPara="1" wrap="square" lIns="91425" tIns="91425" rIns="91425" bIns="91425" anchor="t" anchorCtr="0">
            <a:noAutofit/>
          </a:bodyPr>
          <a:lstStyle/>
          <a:p>
            <a:pPr marL="0" indent="0">
              <a:spcAft>
                <a:spcPts val="1600"/>
              </a:spcAft>
            </a:pPr>
            <a:r>
              <a:rPr lang="en"/>
              <a:t>Health benefits</a:t>
            </a:r>
          </a:p>
        </p:txBody>
      </p:sp>
      <p:sp>
        <p:nvSpPr>
          <p:cNvPr id="665" name="Google Shape;665;p59"/>
          <p:cNvSpPr txBox="1">
            <a:spLocks noGrp="1"/>
          </p:cNvSpPr>
          <p:nvPr>
            <p:ph type="subTitle" idx="3"/>
          </p:nvPr>
        </p:nvSpPr>
        <p:spPr>
          <a:xfrm>
            <a:off x="867450" y="2257906"/>
            <a:ext cx="2251800" cy="602100"/>
          </a:xfrm>
          <a:prstGeom prst="rect">
            <a:avLst/>
          </a:prstGeom>
        </p:spPr>
        <p:txBody>
          <a:bodyPr spcFirstLastPara="1" wrap="square" lIns="91425" tIns="91425" rIns="91425" bIns="91425" anchor="t" anchorCtr="0">
            <a:noAutofit/>
          </a:bodyPr>
          <a:lstStyle/>
          <a:p>
            <a:pPr marL="0" indent="0">
              <a:spcAft>
                <a:spcPts val="1600"/>
              </a:spcAft>
            </a:pPr>
            <a:endParaRPr lang="en"/>
          </a:p>
        </p:txBody>
      </p:sp>
      <p:sp>
        <p:nvSpPr>
          <p:cNvPr id="667" name="Google Shape;667;p59"/>
          <p:cNvSpPr txBox="1">
            <a:spLocks noGrp="1"/>
          </p:cNvSpPr>
          <p:nvPr>
            <p:ph type="subTitle" idx="5"/>
          </p:nvPr>
        </p:nvSpPr>
        <p:spPr>
          <a:xfrm>
            <a:off x="3422474" y="1930372"/>
            <a:ext cx="23181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Enviroment</a:t>
            </a:r>
            <a:endParaRPr/>
          </a:p>
        </p:txBody>
      </p:sp>
      <p:sp>
        <p:nvSpPr>
          <p:cNvPr id="668" name="Google Shape;668;p59"/>
          <p:cNvSpPr txBox="1">
            <a:spLocks noGrp="1"/>
          </p:cNvSpPr>
          <p:nvPr>
            <p:ph type="subTitle" idx="6"/>
          </p:nvPr>
        </p:nvSpPr>
        <p:spPr>
          <a:xfrm>
            <a:off x="2091139" y="3454432"/>
            <a:ext cx="2318100" cy="428700"/>
          </a:xfrm>
          <a:prstGeom prst="rect">
            <a:avLst/>
          </a:prstGeom>
        </p:spPr>
        <p:txBody>
          <a:bodyPr spcFirstLastPara="1" wrap="square" lIns="91425" tIns="91425" rIns="91425" bIns="91425" anchor="t" anchorCtr="0">
            <a:noAutofit/>
          </a:bodyPr>
          <a:lstStyle/>
          <a:p>
            <a:pPr marL="0" indent="0">
              <a:spcAft>
                <a:spcPts val="1600"/>
              </a:spcAft>
            </a:pPr>
            <a:r>
              <a:rPr lang="en"/>
              <a:t>Nutritious Value</a:t>
            </a:r>
          </a:p>
        </p:txBody>
      </p:sp>
      <p:sp>
        <p:nvSpPr>
          <p:cNvPr id="669" name="Google Shape;669;p59"/>
          <p:cNvSpPr txBox="1">
            <a:spLocks noGrp="1"/>
          </p:cNvSpPr>
          <p:nvPr>
            <p:ph type="subTitle" idx="7"/>
          </p:nvPr>
        </p:nvSpPr>
        <p:spPr>
          <a:xfrm>
            <a:off x="3455624" y="2257906"/>
            <a:ext cx="22518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lang="en"/>
          </a:p>
        </p:txBody>
      </p:sp>
      <p:grpSp>
        <p:nvGrpSpPr>
          <p:cNvPr id="679" name="Google Shape;679;p59"/>
          <p:cNvGrpSpPr/>
          <p:nvPr/>
        </p:nvGrpSpPr>
        <p:grpSpPr>
          <a:xfrm>
            <a:off x="3045634" y="2995758"/>
            <a:ext cx="409109" cy="406458"/>
            <a:chOff x="-15296200" y="3326900"/>
            <a:chExt cx="304850" cy="302875"/>
          </a:xfrm>
        </p:grpSpPr>
        <p:sp>
          <p:nvSpPr>
            <p:cNvPr id="680" name="Google Shape;680;p5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9"/>
          <p:cNvGrpSpPr/>
          <p:nvPr/>
        </p:nvGrpSpPr>
        <p:grpSpPr>
          <a:xfrm>
            <a:off x="1772423" y="1508369"/>
            <a:ext cx="441854" cy="376599"/>
            <a:chOff x="-19835275" y="3330250"/>
            <a:chExt cx="329250" cy="280625"/>
          </a:xfrm>
        </p:grpSpPr>
        <p:sp>
          <p:nvSpPr>
            <p:cNvPr id="686" name="Google Shape;686;p5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59"/>
          <p:cNvSpPr/>
          <p:nvPr/>
        </p:nvSpPr>
        <p:spPr>
          <a:xfrm>
            <a:off x="4377523" y="1477983"/>
            <a:ext cx="408002" cy="406962"/>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iêu đề phụ 7">
            <a:extLst>
              <a:ext uri="{FF2B5EF4-FFF2-40B4-BE49-F238E27FC236}">
                <a16:creationId xmlns:a16="http://schemas.microsoft.com/office/drawing/2014/main" xmlns="" id="{9DA2DE83-6597-4882-AD2F-7B857F327E16}"/>
              </a:ext>
            </a:extLst>
          </p:cNvPr>
          <p:cNvSpPr>
            <a:spLocks noGrp="1"/>
          </p:cNvSpPr>
          <p:nvPr>
            <p:ph type="subTitle" idx="8"/>
          </p:nvPr>
        </p:nvSpPr>
        <p:spPr>
          <a:xfrm>
            <a:off x="2124289" y="3842806"/>
            <a:ext cx="2251800" cy="602100"/>
          </a:xfrm>
        </p:spPr>
        <p:txBody>
          <a:bodyPr/>
          <a:lstStyle/>
          <a:p>
            <a:endParaRPr lang="vi-VN"/>
          </a:p>
        </p:txBody>
      </p:sp>
    </p:spTree>
    <p:extLst>
      <p:ext uri="{BB962C8B-B14F-4D97-AF65-F5344CB8AC3E}">
        <p14:creationId xmlns:p14="http://schemas.microsoft.com/office/powerpoint/2010/main" val="1411826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4"/>
          <p:cNvSpPr txBox="1">
            <a:spLocks noGrp="1"/>
          </p:cNvSpPr>
          <p:nvPr>
            <p:ph type="subTitle" idx="4"/>
          </p:nvPr>
        </p:nvSpPr>
        <p:spPr>
          <a:xfrm>
            <a:off x="723069" y="2522438"/>
            <a:ext cx="23181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a:t>
            </a:r>
            <a:endParaRPr/>
          </a:p>
        </p:txBody>
      </p:sp>
      <p:sp>
        <p:nvSpPr>
          <p:cNvPr id="476" name="Google Shape;476;p54"/>
          <p:cNvSpPr txBox="1">
            <a:spLocks noGrp="1"/>
          </p:cNvSpPr>
          <p:nvPr>
            <p:ph type="subTitle" idx="1"/>
          </p:nvPr>
        </p:nvSpPr>
        <p:spPr>
          <a:xfrm>
            <a:off x="723069" y="2194909"/>
            <a:ext cx="23181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CHALLENGE</a:t>
            </a:r>
            <a:endParaRPr/>
          </a:p>
        </p:txBody>
      </p:sp>
      <p:sp>
        <p:nvSpPr>
          <p:cNvPr id="477" name="Google Shape;477;p54"/>
          <p:cNvSpPr txBox="1">
            <a:spLocks noGrp="1"/>
          </p:cNvSpPr>
          <p:nvPr>
            <p:ph type="subTitle" idx="2"/>
          </p:nvPr>
        </p:nvSpPr>
        <p:spPr>
          <a:xfrm>
            <a:off x="3412950" y="3599778"/>
            <a:ext cx="23181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RESULTS </a:t>
            </a:r>
            <a:endParaRPr/>
          </a:p>
        </p:txBody>
      </p:sp>
      <p:sp>
        <p:nvSpPr>
          <p:cNvPr id="478" name="Google Shape;478;p54"/>
          <p:cNvSpPr txBox="1">
            <a:spLocks noGrp="1"/>
          </p:cNvSpPr>
          <p:nvPr>
            <p:ph type="subTitle" idx="3"/>
          </p:nvPr>
        </p:nvSpPr>
        <p:spPr>
          <a:xfrm>
            <a:off x="6102825" y="2192519"/>
            <a:ext cx="23181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SOLUTION</a:t>
            </a:r>
            <a:endParaRPr/>
          </a:p>
        </p:txBody>
      </p:sp>
      <p:sp>
        <p:nvSpPr>
          <p:cNvPr id="479" name="Google Shape;479;p54"/>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a:t>
            </a:r>
            <a:endParaRPr/>
          </a:p>
        </p:txBody>
      </p:sp>
      <p:sp>
        <p:nvSpPr>
          <p:cNvPr id="480" name="Google Shape;480;p54"/>
          <p:cNvSpPr txBox="1">
            <a:spLocks noGrp="1"/>
          </p:cNvSpPr>
          <p:nvPr>
            <p:ph type="subTitle" idx="5"/>
          </p:nvPr>
        </p:nvSpPr>
        <p:spPr>
          <a:xfrm>
            <a:off x="3412950" y="3929738"/>
            <a:ext cx="23181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481" name="Google Shape;481;p54"/>
          <p:cNvSpPr txBox="1">
            <a:spLocks noGrp="1"/>
          </p:cNvSpPr>
          <p:nvPr>
            <p:ph type="subTitle" idx="6"/>
          </p:nvPr>
        </p:nvSpPr>
        <p:spPr>
          <a:xfrm>
            <a:off x="6102825" y="2522438"/>
            <a:ext cx="23181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a:t>
            </a:r>
            <a:endParaRPr/>
          </a:p>
        </p:txBody>
      </p:sp>
      <p:sp>
        <p:nvSpPr>
          <p:cNvPr id="482" name="Google Shape;482;p54"/>
          <p:cNvSpPr/>
          <p:nvPr/>
        </p:nvSpPr>
        <p:spPr>
          <a:xfrm>
            <a:off x="6991875" y="1609663"/>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4"/>
          <p:cNvSpPr/>
          <p:nvPr/>
        </p:nvSpPr>
        <p:spPr>
          <a:xfrm>
            <a:off x="4302000" y="3016713"/>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54"/>
          <p:cNvGrpSpPr/>
          <p:nvPr/>
        </p:nvGrpSpPr>
        <p:grpSpPr>
          <a:xfrm>
            <a:off x="7086836" y="1693386"/>
            <a:ext cx="350079" cy="350079"/>
            <a:chOff x="3860400" y="3955025"/>
            <a:chExt cx="296175" cy="296175"/>
          </a:xfrm>
        </p:grpSpPr>
        <p:sp>
          <p:nvSpPr>
            <p:cNvPr id="485" name="Google Shape;485;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0" name="Google Shape;490;p54"/>
          <p:cNvCxnSpPr>
            <a:stCxn id="491" idx="3"/>
            <a:endCxn id="483" idx="1"/>
          </p:cNvCxnSpPr>
          <p:nvPr/>
        </p:nvCxnSpPr>
        <p:spPr>
          <a:xfrm>
            <a:off x="2152119" y="1879663"/>
            <a:ext cx="2149800" cy="14070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492" name="Google Shape;492;p54"/>
          <p:cNvCxnSpPr/>
          <p:nvPr/>
        </p:nvCxnSpPr>
        <p:spPr>
          <a:xfrm flipH="1">
            <a:off x="4842000" y="1879663"/>
            <a:ext cx="2243100" cy="1407000"/>
          </a:xfrm>
          <a:prstGeom prst="bentConnector3">
            <a:avLst>
              <a:gd name="adj1" fmla="val 49998"/>
            </a:avLst>
          </a:prstGeom>
          <a:noFill/>
          <a:ln w="9525" cap="flat" cmpd="sng">
            <a:solidFill>
              <a:schemeClr val="dk1"/>
            </a:solidFill>
            <a:prstDash val="solid"/>
            <a:round/>
            <a:headEnd type="none" w="med" len="med"/>
            <a:tailEnd type="none" w="med" len="med"/>
          </a:ln>
        </p:spPr>
      </p:cxnSp>
      <p:sp>
        <p:nvSpPr>
          <p:cNvPr id="493" name="Google Shape;493;p54"/>
          <p:cNvSpPr/>
          <p:nvPr/>
        </p:nvSpPr>
        <p:spPr>
          <a:xfrm>
            <a:off x="4388795" y="31436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4"/>
          <p:cNvSpPr/>
          <p:nvPr/>
        </p:nvSpPr>
        <p:spPr>
          <a:xfrm>
            <a:off x="1612119" y="1609663"/>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54"/>
          <p:cNvGrpSpPr/>
          <p:nvPr/>
        </p:nvGrpSpPr>
        <p:grpSpPr>
          <a:xfrm>
            <a:off x="1698026" y="1696491"/>
            <a:ext cx="368186" cy="366364"/>
            <a:chOff x="-63679950" y="3360375"/>
            <a:chExt cx="318225" cy="316650"/>
          </a:xfrm>
        </p:grpSpPr>
        <p:sp>
          <p:nvSpPr>
            <p:cNvPr id="495" name="Google Shape;495;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5"/>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REVIEWS</a:t>
            </a:r>
            <a:endParaRPr/>
          </a:p>
        </p:txBody>
      </p:sp>
      <p:sp>
        <p:nvSpPr>
          <p:cNvPr id="504" name="Google Shape;504;p55"/>
          <p:cNvSpPr txBox="1">
            <a:spLocks noGrp="1"/>
          </p:cNvSpPr>
          <p:nvPr>
            <p:ph type="subTitle" idx="1"/>
          </p:nvPr>
        </p:nvSpPr>
        <p:spPr>
          <a:xfrm>
            <a:off x="1089125" y="1835825"/>
            <a:ext cx="16002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a:t>
            </a:r>
            <a:endParaRPr/>
          </a:p>
        </p:txBody>
      </p:sp>
      <p:sp>
        <p:nvSpPr>
          <p:cNvPr id="505" name="Google Shape;505;p55"/>
          <p:cNvSpPr txBox="1">
            <a:spLocks noGrp="1"/>
          </p:cNvSpPr>
          <p:nvPr>
            <p:ph type="subTitle" idx="2"/>
          </p:nvPr>
        </p:nvSpPr>
        <p:spPr>
          <a:xfrm>
            <a:off x="3783600" y="1835825"/>
            <a:ext cx="16002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MARS</a:t>
            </a:r>
            <a:endParaRPr/>
          </a:p>
        </p:txBody>
      </p:sp>
      <p:sp>
        <p:nvSpPr>
          <p:cNvPr id="506" name="Google Shape;506;p55"/>
          <p:cNvSpPr txBox="1">
            <a:spLocks noGrp="1"/>
          </p:cNvSpPr>
          <p:nvPr>
            <p:ph type="subTitle" idx="3"/>
          </p:nvPr>
        </p:nvSpPr>
        <p:spPr>
          <a:xfrm>
            <a:off x="6483651" y="1835825"/>
            <a:ext cx="16002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a:t>
            </a:r>
            <a:endParaRPr/>
          </a:p>
        </p:txBody>
      </p:sp>
      <p:sp>
        <p:nvSpPr>
          <p:cNvPr id="507" name="Google Shape;507;p55"/>
          <p:cNvSpPr txBox="1">
            <a:spLocks noGrp="1"/>
          </p:cNvSpPr>
          <p:nvPr>
            <p:ph type="subTitle" idx="4"/>
          </p:nvPr>
        </p:nvSpPr>
        <p:spPr>
          <a:xfrm>
            <a:off x="840725" y="2170500"/>
            <a:ext cx="21030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is the second planet from the Sun”</a:t>
            </a:r>
            <a:endParaRPr/>
          </a:p>
        </p:txBody>
      </p:sp>
      <p:sp>
        <p:nvSpPr>
          <p:cNvPr id="508" name="Google Shape;508;p55"/>
          <p:cNvSpPr txBox="1">
            <a:spLocks noGrp="1"/>
          </p:cNvSpPr>
          <p:nvPr>
            <p:ph type="subTitle" idx="5"/>
          </p:nvPr>
        </p:nvSpPr>
        <p:spPr>
          <a:xfrm>
            <a:off x="3532200" y="2170500"/>
            <a:ext cx="21030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509" name="Google Shape;509;p55"/>
          <p:cNvSpPr txBox="1">
            <a:spLocks noGrp="1"/>
          </p:cNvSpPr>
          <p:nvPr>
            <p:ph type="subTitle" idx="6"/>
          </p:nvPr>
        </p:nvSpPr>
        <p:spPr>
          <a:xfrm>
            <a:off x="6232250" y="2170500"/>
            <a:ext cx="21030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biggest planet in the Solar System”</a:t>
            </a:r>
            <a:endParaRPr/>
          </a:p>
          <a:p>
            <a:pPr marL="0" lvl="0" indent="0" algn="ctr" rtl="0">
              <a:spcBef>
                <a:spcPts val="1600"/>
              </a:spcBef>
              <a:spcAft>
                <a:spcPts val="1600"/>
              </a:spcAft>
              <a:buNone/>
            </a:pPr>
            <a:endParaRPr/>
          </a:p>
        </p:txBody>
      </p:sp>
      <p:sp>
        <p:nvSpPr>
          <p:cNvPr id="510" name="Google Shape;510;p55"/>
          <p:cNvSpPr txBox="1">
            <a:spLocks noGrp="1"/>
          </p:cNvSpPr>
          <p:nvPr>
            <p:ph type="subTitle" idx="7"/>
          </p:nvPr>
        </p:nvSpPr>
        <p:spPr>
          <a:xfrm>
            <a:off x="1092125" y="3436025"/>
            <a:ext cx="16002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a:t>
            </a:r>
            <a:endParaRPr/>
          </a:p>
        </p:txBody>
      </p:sp>
      <p:sp>
        <p:nvSpPr>
          <p:cNvPr id="511" name="Google Shape;511;p55"/>
          <p:cNvSpPr txBox="1">
            <a:spLocks noGrp="1"/>
          </p:cNvSpPr>
          <p:nvPr>
            <p:ph type="subTitle" idx="8"/>
          </p:nvPr>
        </p:nvSpPr>
        <p:spPr>
          <a:xfrm>
            <a:off x="3761700" y="3436025"/>
            <a:ext cx="16440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a:t>
            </a:r>
            <a:endParaRPr/>
          </a:p>
        </p:txBody>
      </p:sp>
      <p:sp>
        <p:nvSpPr>
          <p:cNvPr id="512" name="Google Shape;512;p55"/>
          <p:cNvSpPr txBox="1">
            <a:spLocks noGrp="1"/>
          </p:cNvSpPr>
          <p:nvPr>
            <p:ph type="subTitle" idx="9"/>
          </p:nvPr>
        </p:nvSpPr>
        <p:spPr>
          <a:xfrm>
            <a:off x="6461751" y="3436025"/>
            <a:ext cx="16440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a:t>
            </a:r>
            <a:endParaRPr/>
          </a:p>
        </p:txBody>
      </p:sp>
      <p:sp>
        <p:nvSpPr>
          <p:cNvPr id="513" name="Google Shape;513;p55"/>
          <p:cNvSpPr txBox="1">
            <a:spLocks noGrp="1"/>
          </p:cNvSpPr>
          <p:nvPr>
            <p:ph type="subTitle" idx="13"/>
          </p:nvPr>
        </p:nvSpPr>
        <p:spPr>
          <a:xfrm>
            <a:off x="840725" y="3770700"/>
            <a:ext cx="21030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the ringed one”</a:t>
            </a:r>
            <a:endParaRPr/>
          </a:p>
        </p:txBody>
      </p:sp>
      <p:sp>
        <p:nvSpPr>
          <p:cNvPr id="514" name="Google Shape;514;p55"/>
          <p:cNvSpPr txBox="1">
            <a:spLocks noGrp="1"/>
          </p:cNvSpPr>
          <p:nvPr>
            <p:ph type="subTitle" idx="14"/>
          </p:nvPr>
        </p:nvSpPr>
        <p:spPr>
          <a:xfrm>
            <a:off x="3532200" y="3770700"/>
            <a:ext cx="21030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closest planet to the Sun”</a:t>
            </a:r>
            <a:endParaRPr/>
          </a:p>
        </p:txBody>
      </p:sp>
      <p:sp>
        <p:nvSpPr>
          <p:cNvPr id="515" name="Google Shape;515;p55"/>
          <p:cNvSpPr txBox="1">
            <a:spLocks noGrp="1"/>
          </p:cNvSpPr>
          <p:nvPr>
            <p:ph type="subTitle" idx="15"/>
          </p:nvPr>
        </p:nvSpPr>
        <p:spPr>
          <a:xfrm>
            <a:off x="6262700" y="3770700"/>
            <a:ext cx="21030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farthest-known planet from the Sun”</a:t>
            </a:r>
            <a:endParaRPr/>
          </a:p>
        </p:txBody>
      </p:sp>
      <p:grpSp>
        <p:nvGrpSpPr>
          <p:cNvPr id="516" name="Google Shape;516;p55"/>
          <p:cNvGrpSpPr/>
          <p:nvPr/>
        </p:nvGrpSpPr>
        <p:grpSpPr>
          <a:xfrm>
            <a:off x="1295950" y="1604975"/>
            <a:ext cx="1166700" cy="176400"/>
            <a:chOff x="1295950" y="1662125"/>
            <a:chExt cx="1166700" cy="176400"/>
          </a:xfrm>
        </p:grpSpPr>
        <p:sp>
          <p:nvSpPr>
            <p:cNvPr id="517" name="Google Shape;517;p55"/>
            <p:cNvSpPr/>
            <p:nvPr/>
          </p:nvSpPr>
          <p:spPr>
            <a:xfrm>
              <a:off x="12959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5"/>
            <p:cNvSpPr/>
            <p:nvPr/>
          </p:nvSpPr>
          <p:spPr>
            <a:xfrm>
              <a:off x="15436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5"/>
            <p:cNvSpPr/>
            <p:nvPr/>
          </p:nvSpPr>
          <p:spPr>
            <a:xfrm>
              <a:off x="17912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5"/>
            <p:cNvSpPr/>
            <p:nvPr/>
          </p:nvSpPr>
          <p:spPr>
            <a:xfrm>
              <a:off x="2038900" y="1662125"/>
              <a:ext cx="176100" cy="17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5"/>
            <p:cNvSpPr/>
            <p:nvPr/>
          </p:nvSpPr>
          <p:spPr>
            <a:xfrm>
              <a:off x="2286550" y="1662125"/>
              <a:ext cx="176100" cy="17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5"/>
          <p:cNvGrpSpPr/>
          <p:nvPr/>
        </p:nvGrpSpPr>
        <p:grpSpPr>
          <a:xfrm>
            <a:off x="3988650" y="1602594"/>
            <a:ext cx="1166700" cy="176400"/>
            <a:chOff x="3988650" y="1662125"/>
            <a:chExt cx="1166700" cy="176400"/>
          </a:xfrm>
        </p:grpSpPr>
        <p:sp>
          <p:nvSpPr>
            <p:cNvPr id="523" name="Google Shape;523;p55"/>
            <p:cNvSpPr/>
            <p:nvPr/>
          </p:nvSpPr>
          <p:spPr>
            <a:xfrm>
              <a:off x="39886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5"/>
            <p:cNvSpPr/>
            <p:nvPr/>
          </p:nvSpPr>
          <p:spPr>
            <a:xfrm>
              <a:off x="42363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5"/>
            <p:cNvSpPr/>
            <p:nvPr/>
          </p:nvSpPr>
          <p:spPr>
            <a:xfrm>
              <a:off x="44839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47316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5"/>
            <p:cNvSpPr/>
            <p:nvPr/>
          </p:nvSpPr>
          <p:spPr>
            <a:xfrm>
              <a:off x="4979250" y="1662125"/>
              <a:ext cx="176100" cy="17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55"/>
          <p:cNvGrpSpPr/>
          <p:nvPr/>
        </p:nvGrpSpPr>
        <p:grpSpPr>
          <a:xfrm>
            <a:off x="6681351" y="1602594"/>
            <a:ext cx="1166700" cy="176400"/>
            <a:chOff x="6681350" y="1662125"/>
            <a:chExt cx="1166700" cy="176400"/>
          </a:xfrm>
        </p:grpSpPr>
        <p:sp>
          <p:nvSpPr>
            <p:cNvPr id="529" name="Google Shape;529;p55"/>
            <p:cNvSpPr/>
            <p:nvPr/>
          </p:nvSpPr>
          <p:spPr>
            <a:xfrm>
              <a:off x="66813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5"/>
            <p:cNvSpPr/>
            <p:nvPr/>
          </p:nvSpPr>
          <p:spPr>
            <a:xfrm>
              <a:off x="69290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5"/>
            <p:cNvSpPr/>
            <p:nvPr/>
          </p:nvSpPr>
          <p:spPr>
            <a:xfrm>
              <a:off x="71766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5"/>
            <p:cNvSpPr/>
            <p:nvPr/>
          </p:nvSpPr>
          <p:spPr>
            <a:xfrm>
              <a:off x="74243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5"/>
            <p:cNvSpPr/>
            <p:nvPr/>
          </p:nvSpPr>
          <p:spPr>
            <a:xfrm>
              <a:off x="76719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55"/>
          <p:cNvGrpSpPr/>
          <p:nvPr/>
        </p:nvGrpSpPr>
        <p:grpSpPr>
          <a:xfrm>
            <a:off x="1295925" y="3203613"/>
            <a:ext cx="1166700" cy="176400"/>
            <a:chOff x="1295950" y="1662125"/>
            <a:chExt cx="1166700" cy="176400"/>
          </a:xfrm>
        </p:grpSpPr>
        <p:sp>
          <p:nvSpPr>
            <p:cNvPr id="535" name="Google Shape;535;p55"/>
            <p:cNvSpPr/>
            <p:nvPr/>
          </p:nvSpPr>
          <p:spPr>
            <a:xfrm>
              <a:off x="12959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p:nvPr/>
          </p:nvSpPr>
          <p:spPr>
            <a:xfrm>
              <a:off x="15436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5"/>
            <p:cNvSpPr/>
            <p:nvPr/>
          </p:nvSpPr>
          <p:spPr>
            <a:xfrm>
              <a:off x="17912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5"/>
            <p:cNvSpPr/>
            <p:nvPr/>
          </p:nvSpPr>
          <p:spPr>
            <a:xfrm>
              <a:off x="20389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p:nvPr/>
          </p:nvSpPr>
          <p:spPr>
            <a:xfrm>
              <a:off x="2286550" y="1662125"/>
              <a:ext cx="176100" cy="17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55"/>
          <p:cNvGrpSpPr/>
          <p:nvPr/>
        </p:nvGrpSpPr>
        <p:grpSpPr>
          <a:xfrm>
            <a:off x="3988650" y="3203625"/>
            <a:ext cx="1166700" cy="176400"/>
            <a:chOff x="1295950" y="1662125"/>
            <a:chExt cx="1166700" cy="176400"/>
          </a:xfrm>
        </p:grpSpPr>
        <p:sp>
          <p:nvSpPr>
            <p:cNvPr id="541" name="Google Shape;541;p55"/>
            <p:cNvSpPr/>
            <p:nvPr/>
          </p:nvSpPr>
          <p:spPr>
            <a:xfrm>
              <a:off x="12959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5"/>
            <p:cNvSpPr/>
            <p:nvPr/>
          </p:nvSpPr>
          <p:spPr>
            <a:xfrm>
              <a:off x="15436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5"/>
            <p:cNvSpPr/>
            <p:nvPr/>
          </p:nvSpPr>
          <p:spPr>
            <a:xfrm>
              <a:off x="17912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p:nvPr/>
          </p:nvSpPr>
          <p:spPr>
            <a:xfrm>
              <a:off x="20389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5"/>
            <p:cNvSpPr/>
            <p:nvPr/>
          </p:nvSpPr>
          <p:spPr>
            <a:xfrm>
              <a:off x="2286550" y="1662125"/>
              <a:ext cx="176100" cy="176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55"/>
          <p:cNvGrpSpPr/>
          <p:nvPr/>
        </p:nvGrpSpPr>
        <p:grpSpPr>
          <a:xfrm>
            <a:off x="6681375" y="3203625"/>
            <a:ext cx="1166700" cy="176400"/>
            <a:chOff x="1295950" y="1662125"/>
            <a:chExt cx="1166700" cy="176400"/>
          </a:xfrm>
        </p:grpSpPr>
        <p:sp>
          <p:nvSpPr>
            <p:cNvPr id="547" name="Google Shape;547;p55"/>
            <p:cNvSpPr/>
            <p:nvPr/>
          </p:nvSpPr>
          <p:spPr>
            <a:xfrm>
              <a:off x="12959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5"/>
            <p:cNvSpPr/>
            <p:nvPr/>
          </p:nvSpPr>
          <p:spPr>
            <a:xfrm>
              <a:off x="15436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5"/>
            <p:cNvSpPr/>
            <p:nvPr/>
          </p:nvSpPr>
          <p:spPr>
            <a:xfrm>
              <a:off x="179125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5"/>
            <p:cNvSpPr/>
            <p:nvPr/>
          </p:nvSpPr>
          <p:spPr>
            <a:xfrm>
              <a:off x="2038900" y="1662125"/>
              <a:ext cx="1761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p:cNvSpPr/>
            <p:nvPr/>
          </p:nvSpPr>
          <p:spPr>
            <a:xfrm>
              <a:off x="2286550" y="1662125"/>
              <a:ext cx="176100" cy="17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6"/>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pic>
        <p:nvPicPr>
          <p:cNvPr id="557" name="Google Shape;557;p56"/>
          <p:cNvPicPr preferRelativeResize="0"/>
          <p:nvPr/>
        </p:nvPicPr>
        <p:blipFill rotWithShape="1">
          <a:blip r:embed="rId3">
            <a:alphaModFix/>
          </a:blip>
          <a:srcRect l="17041" t="41818" r="13964" b="39482"/>
          <a:stretch/>
        </p:blipFill>
        <p:spPr>
          <a:xfrm flipH="1">
            <a:off x="539999" y="2962275"/>
            <a:ext cx="4041526" cy="1641000"/>
          </a:xfrm>
          <a:prstGeom prst="rect">
            <a:avLst/>
          </a:prstGeom>
          <a:noFill/>
          <a:ln>
            <a:noFill/>
          </a:ln>
        </p:spPr>
      </p:pic>
      <p:sp>
        <p:nvSpPr>
          <p:cNvPr id="558" name="Google Shape;558;p56"/>
          <p:cNvSpPr/>
          <p:nvPr/>
        </p:nvSpPr>
        <p:spPr>
          <a:xfrm>
            <a:off x="964419" y="1858838"/>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6"/>
          <p:cNvSpPr/>
          <p:nvPr/>
        </p:nvSpPr>
        <p:spPr>
          <a:xfrm>
            <a:off x="5003019" y="3525713"/>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6"/>
          <p:cNvSpPr/>
          <p:nvPr/>
        </p:nvSpPr>
        <p:spPr>
          <a:xfrm>
            <a:off x="1051249" y="19455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56"/>
          <p:cNvGrpSpPr/>
          <p:nvPr/>
        </p:nvGrpSpPr>
        <p:grpSpPr>
          <a:xfrm>
            <a:off x="5088958" y="3609806"/>
            <a:ext cx="368134" cy="371814"/>
            <a:chOff x="-37804925" y="3953450"/>
            <a:chExt cx="315075" cy="318225"/>
          </a:xfrm>
        </p:grpSpPr>
        <p:sp>
          <p:nvSpPr>
            <p:cNvPr id="562" name="Google Shape;562;p5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6"/>
          <p:cNvSpPr txBox="1">
            <a:spLocks noGrp="1"/>
          </p:cNvSpPr>
          <p:nvPr>
            <p:ph type="subTitle" idx="1"/>
          </p:nvPr>
        </p:nvSpPr>
        <p:spPr>
          <a:xfrm>
            <a:off x="1834425" y="1667616"/>
            <a:ext cx="2318100" cy="42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2020</a:t>
            </a:r>
            <a:endParaRPr/>
          </a:p>
        </p:txBody>
      </p:sp>
      <p:sp>
        <p:nvSpPr>
          <p:cNvPr id="566" name="Google Shape;566;p56"/>
          <p:cNvSpPr txBox="1">
            <a:spLocks noGrp="1"/>
          </p:cNvSpPr>
          <p:nvPr>
            <p:ph type="subTitle" idx="2"/>
          </p:nvPr>
        </p:nvSpPr>
        <p:spPr>
          <a:xfrm>
            <a:off x="5873025" y="3321384"/>
            <a:ext cx="2318100" cy="42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2018</a:t>
            </a:r>
            <a:endParaRPr/>
          </a:p>
        </p:txBody>
      </p:sp>
      <p:sp>
        <p:nvSpPr>
          <p:cNvPr id="567" name="Google Shape;567;p56"/>
          <p:cNvSpPr txBox="1">
            <a:spLocks noGrp="1"/>
          </p:cNvSpPr>
          <p:nvPr>
            <p:ph type="subTitle" idx="3"/>
          </p:nvPr>
        </p:nvSpPr>
        <p:spPr>
          <a:xfrm>
            <a:off x="1834425" y="1997531"/>
            <a:ext cx="207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the closest planet to the Sun</a:t>
            </a:r>
            <a:endParaRPr/>
          </a:p>
        </p:txBody>
      </p:sp>
      <p:sp>
        <p:nvSpPr>
          <p:cNvPr id="568" name="Google Shape;568;p56"/>
          <p:cNvSpPr txBox="1">
            <a:spLocks noGrp="1"/>
          </p:cNvSpPr>
          <p:nvPr>
            <p:ph type="subTitle" idx="4"/>
          </p:nvPr>
        </p:nvSpPr>
        <p:spPr>
          <a:xfrm>
            <a:off x="5873025" y="3646547"/>
            <a:ext cx="23181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second planet from the Sun</a:t>
            </a:r>
            <a:endParaRPr/>
          </a:p>
          <a:p>
            <a:pPr marL="0" lvl="0" indent="0" algn="l" rtl="0">
              <a:spcBef>
                <a:spcPts val="1600"/>
              </a:spcBef>
              <a:spcAft>
                <a:spcPts val="1600"/>
              </a:spcAft>
              <a:buNone/>
            </a:pPr>
            <a:endParaRPr/>
          </a:p>
        </p:txBody>
      </p:sp>
      <p:pic>
        <p:nvPicPr>
          <p:cNvPr id="569" name="Google Shape;569;p56"/>
          <p:cNvPicPr preferRelativeResize="0"/>
          <p:nvPr/>
        </p:nvPicPr>
        <p:blipFill rotWithShape="1">
          <a:blip r:embed="rId4">
            <a:alphaModFix/>
          </a:blip>
          <a:srcRect l="77027" t="31020" r="4615" b="2268"/>
          <a:stretch/>
        </p:blipFill>
        <p:spPr>
          <a:xfrm rot="-5400000" flipH="1">
            <a:off x="5757863" y="109537"/>
            <a:ext cx="1666875" cy="403860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5"/>
        <p:cNvGrpSpPr/>
        <p:nvPr/>
      </p:nvGrpSpPr>
      <p:grpSpPr>
        <a:xfrm>
          <a:off x="0" y="0"/>
          <a:ext cx="0" cy="0"/>
          <a:chOff x="0" y="0"/>
          <a:chExt cx="0" cy="0"/>
        </a:xfrm>
      </p:grpSpPr>
      <p:grpSp>
        <p:nvGrpSpPr>
          <p:cNvPr id="466" name="Google Shape;466;p53"/>
          <p:cNvGrpSpPr/>
          <p:nvPr/>
        </p:nvGrpSpPr>
        <p:grpSpPr>
          <a:xfrm>
            <a:off x="539850" y="1250700"/>
            <a:ext cx="8064300" cy="2642100"/>
            <a:chOff x="539850" y="1250700"/>
            <a:chExt cx="8064300" cy="2642100"/>
          </a:xfrm>
        </p:grpSpPr>
        <p:sp>
          <p:nvSpPr>
            <p:cNvPr id="467" name="Google Shape;467;p53"/>
            <p:cNvSpPr/>
            <p:nvPr/>
          </p:nvSpPr>
          <p:spPr>
            <a:xfrm>
              <a:off x="539850" y="1250700"/>
              <a:ext cx="8064300" cy="2642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3"/>
            <p:cNvSpPr/>
            <p:nvPr/>
          </p:nvSpPr>
          <p:spPr>
            <a:xfrm>
              <a:off x="666750" y="1390326"/>
              <a:ext cx="7810500" cy="2381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53"/>
          <p:cNvSpPr txBox="1">
            <a:spLocks noGrp="1"/>
          </p:cNvSpPr>
          <p:nvPr>
            <p:ph type="title"/>
          </p:nvPr>
        </p:nvSpPr>
        <p:spPr>
          <a:xfrm>
            <a:off x="1571550" y="1733313"/>
            <a:ext cx="6000900" cy="799610"/>
          </a:xfrm>
          <a:prstGeom prst="rect">
            <a:avLst/>
          </a:prstGeom>
        </p:spPr>
        <p:txBody>
          <a:bodyPr spcFirstLastPara="1" wrap="square" lIns="91425" tIns="91425" rIns="91425" bIns="91425" anchor="b" anchorCtr="0">
            <a:noAutofit/>
          </a:bodyPr>
          <a:lstStyle/>
          <a:p>
            <a:endParaRPr lang="en" sz="4400" b="0"/>
          </a:p>
        </p:txBody>
      </p:sp>
      <p:sp>
        <p:nvSpPr>
          <p:cNvPr id="470" name="Google Shape;470;p53"/>
          <p:cNvSpPr txBox="1">
            <a:spLocks noGrp="1"/>
          </p:cNvSpPr>
          <p:nvPr>
            <p:ph type="body" idx="1"/>
          </p:nvPr>
        </p:nvSpPr>
        <p:spPr>
          <a:xfrm>
            <a:off x="1890750" y="2953271"/>
            <a:ext cx="5362500" cy="476400"/>
          </a:xfrm>
          <a:prstGeom prst="rect">
            <a:avLst/>
          </a:prstGeom>
        </p:spPr>
        <p:txBody>
          <a:bodyPr spcFirstLastPara="1" wrap="square" lIns="91425" tIns="91425" rIns="91425" bIns="91425" anchor="t" anchorCtr="0">
            <a:noAutofit/>
          </a:bodyPr>
          <a:lstStyle/>
          <a:p>
            <a:pPr marL="0" indent="0">
              <a:spcAft>
                <a:spcPts val="1600"/>
              </a:spcAft>
              <a:buNone/>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7"/>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a:t>
            </a:r>
            <a:endParaRPr/>
          </a:p>
        </p:txBody>
      </p:sp>
      <p:sp>
        <p:nvSpPr>
          <p:cNvPr id="575" name="Google Shape;575;p57"/>
          <p:cNvSpPr/>
          <p:nvPr/>
        </p:nvSpPr>
        <p:spPr>
          <a:xfrm>
            <a:off x="1307446" y="2533950"/>
            <a:ext cx="1558500" cy="90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2865909" y="2371050"/>
            <a:ext cx="1558500" cy="106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4422469" y="2173434"/>
            <a:ext cx="1558500" cy="126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5980914" y="1773863"/>
            <a:ext cx="1558500" cy="165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 name="Google Shape;579;p57"/>
          <p:cNvCxnSpPr/>
          <p:nvPr/>
        </p:nvCxnSpPr>
        <p:spPr>
          <a:xfrm>
            <a:off x="1031700" y="3433765"/>
            <a:ext cx="7080600" cy="0"/>
          </a:xfrm>
          <a:prstGeom prst="straightConnector1">
            <a:avLst/>
          </a:prstGeom>
          <a:noFill/>
          <a:ln w="9525" cap="flat" cmpd="sng">
            <a:solidFill>
              <a:schemeClr val="dk1"/>
            </a:solidFill>
            <a:prstDash val="solid"/>
            <a:round/>
            <a:headEnd type="none" w="med" len="med"/>
            <a:tailEnd type="none" w="med" len="med"/>
          </a:ln>
        </p:spPr>
      </p:cxnSp>
      <p:sp>
        <p:nvSpPr>
          <p:cNvPr id="580" name="Google Shape;580;p57"/>
          <p:cNvSpPr txBox="1"/>
          <p:nvPr/>
        </p:nvSpPr>
        <p:spPr>
          <a:xfrm>
            <a:off x="1659961" y="2801332"/>
            <a:ext cx="8535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10 %</a:t>
            </a:r>
            <a:endParaRPr b="1">
              <a:solidFill>
                <a:schemeClr val="dk2"/>
              </a:solidFill>
              <a:latin typeface="Oswald"/>
              <a:ea typeface="Oswald"/>
              <a:cs typeface="Oswald"/>
              <a:sym typeface="Oswald"/>
            </a:endParaRPr>
          </a:p>
        </p:txBody>
      </p:sp>
      <p:sp>
        <p:nvSpPr>
          <p:cNvPr id="581" name="Google Shape;581;p57"/>
          <p:cNvSpPr txBox="1"/>
          <p:nvPr/>
        </p:nvSpPr>
        <p:spPr>
          <a:xfrm>
            <a:off x="3217474" y="2719883"/>
            <a:ext cx="8535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15 %</a:t>
            </a:r>
            <a:endParaRPr b="1">
              <a:solidFill>
                <a:schemeClr val="dk2"/>
              </a:solidFill>
              <a:latin typeface="Oswald"/>
              <a:ea typeface="Oswald"/>
              <a:cs typeface="Oswald"/>
              <a:sym typeface="Oswald"/>
            </a:endParaRPr>
          </a:p>
        </p:txBody>
      </p:sp>
      <p:sp>
        <p:nvSpPr>
          <p:cNvPr id="582" name="Google Shape;582;p57"/>
          <p:cNvSpPr txBox="1"/>
          <p:nvPr/>
        </p:nvSpPr>
        <p:spPr>
          <a:xfrm>
            <a:off x="4744031" y="2621075"/>
            <a:ext cx="9174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20 %</a:t>
            </a:r>
            <a:endParaRPr b="1">
              <a:solidFill>
                <a:schemeClr val="dk2"/>
              </a:solidFill>
              <a:latin typeface="Oswald"/>
              <a:ea typeface="Oswald"/>
              <a:cs typeface="Oswald"/>
              <a:sym typeface="Oswald"/>
            </a:endParaRPr>
          </a:p>
        </p:txBody>
      </p:sp>
      <p:sp>
        <p:nvSpPr>
          <p:cNvPr id="583" name="Google Shape;583;p57"/>
          <p:cNvSpPr txBox="1"/>
          <p:nvPr/>
        </p:nvSpPr>
        <p:spPr>
          <a:xfrm>
            <a:off x="6266309" y="2421289"/>
            <a:ext cx="9876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25 %</a:t>
            </a:r>
            <a:endParaRPr b="1">
              <a:solidFill>
                <a:schemeClr val="dk2"/>
              </a:solidFill>
              <a:latin typeface="Oswald"/>
              <a:ea typeface="Oswald"/>
              <a:cs typeface="Oswald"/>
              <a:sym typeface="Oswald"/>
            </a:endParaRPr>
          </a:p>
        </p:txBody>
      </p:sp>
      <p:sp>
        <p:nvSpPr>
          <p:cNvPr id="584" name="Google Shape;584;p57"/>
          <p:cNvSpPr txBox="1"/>
          <p:nvPr/>
        </p:nvSpPr>
        <p:spPr>
          <a:xfrm>
            <a:off x="1307456" y="3603341"/>
            <a:ext cx="1558500" cy="5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VENUS</a:t>
            </a:r>
            <a:endParaRPr sz="1800" b="1">
              <a:solidFill>
                <a:schemeClr val="dk2"/>
              </a:solidFill>
              <a:latin typeface="Oswald"/>
              <a:ea typeface="Oswald"/>
              <a:cs typeface="Oswald"/>
              <a:sym typeface="Oswald"/>
            </a:endParaRPr>
          </a:p>
        </p:txBody>
      </p:sp>
      <p:sp>
        <p:nvSpPr>
          <p:cNvPr id="585" name="Google Shape;585;p57"/>
          <p:cNvSpPr txBox="1"/>
          <p:nvPr/>
        </p:nvSpPr>
        <p:spPr>
          <a:xfrm>
            <a:off x="2865911" y="3603341"/>
            <a:ext cx="1558500" cy="5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MARS</a:t>
            </a:r>
            <a:endParaRPr sz="1800" b="1">
              <a:solidFill>
                <a:schemeClr val="dk2"/>
              </a:solidFill>
              <a:latin typeface="Oswald"/>
              <a:ea typeface="Oswald"/>
              <a:cs typeface="Oswald"/>
              <a:sym typeface="Oswald"/>
            </a:endParaRPr>
          </a:p>
        </p:txBody>
      </p:sp>
      <p:sp>
        <p:nvSpPr>
          <p:cNvPr id="586" name="Google Shape;586;p57"/>
          <p:cNvSpPr txBox="1"/>
          <p:nvPr/>
        </p:nvSpPr>
        <p:spPr>
          <a:xfrm>
            <a:off x="4424476" y="3603341"/>
            <a:ext cx="1558500" cy="5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JUPITER</a:t>
            </a:r>
            <a:endParaRPr sz="1800" b="1">
              <a:solidFill>
                <a:schemeClr val="dk2"/>
              </a:solidFill>
              <a:latin typeface="Oswald"/>
              <a:ea typeface="Oswald"/>
              <a:cs typeface="Oswald"/>
              <a:sym typeface="Oswald"/>
            </a:endParaRPr>
          </a:p>
        </p:txBody>
      </p:sp>
      <p:sp>
        <p:nvSpPr>
          <p:cNvPr id="587" name="Google Shape;587;p57"/>
          <p:cNvSpPr txBox="1"/>
          <p:nvPr/>
        </p:nvSpPr>
        <p:spPr>
          <a:xfrm>
            <a:off x="5980900" y="3603341"/>
            <a:ext cx="1558500" cy="5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SATURN</a:t>
            </a:r>
            <a:endParaRPr sz="1800" b="1">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p:nvPr/>
        </p:nvSpPr>
        <p:spPr>
          <a:xfrm>
            <a:off x="3382280" y="1915238"/>
            <a:ext cx="982200" cy="5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8"/>
          <p:cNvSpPr/>
          <p:nvPr/>
        </p:nvSpPr>
        <p:spPr>
          <a:xfrm>
            <a:off x="2842281" y="1907875"/>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8"/>
          <p:cNvSpPr txBox="1">
            <a:spLocks noGrp="1"/>
          </p:cNvSpPr>
          <p:nvPr>
            <p:ph type="title"/>
          </p:nvPr>
        </p:nvSpPr>
        <p:spPr>
          <a:xfrm>
            <a:off x="720000" y="540000"/>
            <a:ext cx="6347700" cy="7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grpSp>
        <p:nvGrpSpPr>
          <p:cNvPr id="595" name="Google Shape;595;p58"/>
          <p:cNvGrpSpPr/>
          <p:nvPr/>
        </p:nvGrpSpPr>
        <p:grpSpPr>
          <a:xfrm>
            <a:off x="2939906" y="1947005"/>
            <a:ext cx="344772" cy="461781"/>
            <a:chOff x="3938800" y="4399275"/>
            <a:chExt cx="359700" cy="481825"/>
          </a:xfrm>
        </p:grpSpPr>
        <p:sp>
          <p:nvSpPr>
            <p:cNvPr id="596" name="Google Shape;596;p5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5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5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 name="Google Shape;599;p5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 name="Google Shape;600;p5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 name="Google Shape;601;p58"/>
          <p:cNvSpPr/>
          <p:nvPr/>
        </p:nvSpPr>
        <p:spPr>
          <a:xfrm>
            <a:off x="1461980" y="1915250"/>
            <a:ext cx="982200" cy="5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8"/>
          <p:cNvSpPr/>
          <p:nvPr/>
        </p:nvSpPr>
        <p:spPr>
          <a:xfrm>
            <a:off x="921981" y="1907888"/>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58"/>
          <p:cNvGrpSpPr/>
          <p:nvPr/>
        </p:nvGrpSpPr>
        <p:grpSpPr>
          <a:xfrm>
            <a:off x="1004769" y="1946980"/>
            <a:ext cx="374438" cy="461805"/>
            <a:chOff x="3330525" y="4399275"/>
            <a:chExt cx="390650" cy="481850"/>
          </a:xfrm>
        </p:grpSpPr>
        <p:sp>
          <p:nvSpPr>
            <p:cNvPr id="604" name="Google Shape;604;p5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 name="Google Shape;605;p5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5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5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 name="Google Shape;608;p5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 name="Google Shape;609;p5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5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1" name="Google Shape;611;p58"/>
          <p:cNvSpPr/>
          <p:nvPr/>
        </p:nvSpPr>
        <p:spPr>
          <a:xfrm>
            <a:off x="4762575" y="1463475"/>
            <a:ext cx="3442500" cy="981900"/>
          </a:xfrm>
          <a:prstGeom prst="rect">
            <a:avLst/>
          </a:prstGeom>
          <a:noFill/>
          <a:ln w="9525" cap="flat" cmpd="sng">
            <a:solidFill>
              <a:srgbClr val="DBD4D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2" name="Google Shape;612;p58"/>
          <p:cNvSpPr txBox="1"/>
          <p:nvPr/>
        </p:nvSpPr>
        <p:spPr>
          <a:xfrm>
            <a:off x="5320275" y="1565519"/>
            <a:ext cx="2466900" cy="66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500" b="1">
                <a:solidFill>
                  <a:schemeClr val="dk1"/>
                </a:solidFill>
                <a:latin typeface="Oswald"/>
                <a:ea typeface="Oswald"/>
                <a:cs typeface="Oswald"/>
                <a:sym typeface="Oswald"/>
              </a:rPr>
              <a:t>$</a:t>
            </a:r>
            <a:r>
              <a:rPr lang="en" sz="3500" b="1">
                <a:solidFill>
                  <a:srgbClr val="DBD4D1"/>
                </a:solidFill>
                <a:latin typeface="Oswald"/>
                <a:ea typeface="Oswald"/>
                <a:cs typeface="Oswald"/>
                <a:sym typeface="Oswald"/>
              </a:rPr>
              <a:t>50.00</a:t>
            </a:r>
            <a:endParaRPr sz="3500" b="1">
              <a:solidFill>
                <a:srgbClr val="DBD4D1"/>
              </a:solidFill>
              <a:latin typeface="Oswald"/>
              <a:ea typeface="Oswald"/>
              <a:cs typeface="Oswald"/>
              <a:sym typeface="Oswald"/>
            </a:endParaRPr>
          </a:p>
        </p:txBody>
      </p:sp>
      <p:sp>
        <p:nvSpPr>
          <p:cNvPr id="613" name="Google Shape;613;p58"/>
          <p:cNvSpPr txBox="1"/>
          <p:nvPr/>
        </p:nvSpPr>
        <p:spPr>
          <a:xfrm>
            <a:off x="5030175" y="1993375"/>
            <a:ext cx="30471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514138"/>
                </a:solidFill>
                <a:latin typeface="Inconsolata"/>
                <a:ea typeface="Inconsolata"/>
                <a:cs typeface="Inconsolata"/>
                <a:sym typeface="Inconsolata"/>
              </a:rPr>
              <a:t>Average spend per customer</a:t>
            </a:r>
            <a:endParaRPr>
              <a:solidFill>
                <a:srgbClr val="514138"/>
              </a:solidFill>
              <a:latin typeface="Inconsolata"/>
              <a:ea typeface="Inconsolata"/>
              <a:cs typeface="Inconsolata"/>
              <a:sym typeface="Inconsolata"/>
            </a:endParaRPr>
          </a:p>
        </p:txBody>
      </p:sp>
      <p:sp>
        <p:nvSpPr>
          <p:cNvPr id="614" name="Google Shape;614;p58"/>
          <p:cNvSpPr txBox="1"/>
          <p:nvPr/>
        </p:nvSpPr>
        <p:spPr>
          <a:xfrm>
            <a:off x="720000" y="1343850"/>
            <a:ext cx="19233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GENDER</a:t>
            </a:r>
            <a:endParaRPr sz="2000" b="1">
              <a:solidFill>
                <a:schemeClr val="dk2"/>
              </a:solidFill>
              <a:latin typeface="Oswald"/>
              <a:ea typeface="Oswald"/>
              <a:cs typeface="Oswald"/>
              <a:sym typeface="Oswald"/>
            </a:endParaRPr>
          </a:p>
        </p:txBody>
      </p:sp>
      <p:sp>
        <p:nvSpPr>
          <p:cNvPr id="615" name="Google Shape;615;p58"/>
          <p:cNvSpPr txBox="1"/>
          <p:nvPr/>
        </p:nvSpPr>
        <p:spPr>
          <a:xfrm>
            <a:off x="1490400" y="1940538"/>
            <a:ext cx="982200" cy="5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35 %</a:t>
            </a:r>
            <a:endParaRPr sz="1800" b="1">
              <a:solidFill>
                <a:schemeClr val="dk2"/>
              </a:solidFill>
              <a:latin typeface="Oswald"/>
              <a:ea typeface="Oswald"/>
              <a:cs typeface="Oswald"/>
              <a:sym typeface="Oswald"/>
            </a:endParaRPr>
          </a:p>
        </p:txBody>
      </p:sp>
      <p:sp>
        <p:nvSpPr>
          <p:cNvPr id="616" name="Google Shape;616;p58"/>
          <p:cNvSpPr txBox="1"/>
          <p:nvPr/>
        </p:nvSpPr>
        <p:spPr>
          <a:xfrm>
            <a:off x="3419700" y="1940538"/>
            <a:ext cx="982200" cy="5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Oswald"/>
                <a:ea typeface="Oswald"/>
                <a:cs typeface="Oswald"/>
                <a:sym typeface="Oswald"/>
              </a:rPr>
              <a:t>65 %</a:t>
            </a:r>
            <a:endParaRPr sz="1800" b="1">
              <a:solidFill>
                <a:schemeClr val="dk2"/>
              </a:solidFill>
              <a:latin typeface="Oswald"/>
              <a:ea typeface="Oswald"/>
              <a:cs typeface="Oswald"/>
              <a:sym typeface="Oswald"/>
            </a:endParaRPr>
          </a:p>
        </p:txBody>
      </p:sp>
      <p:sp>
        <p:nvSpPr>
          <p:cNvPr id="617" name="Google Shape;617;p58"/>
          <p:cNvSpPr txBox="1"/>
          <p:nvPr/>
        </p:nvSpPr>
        <p:spPr>
          <a:xfrm>
            <a:off x="720000" y="2591625"/>
            <a:ext cx="1999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AGE</a:t>
            </a:r>
            <a:endParaRPr sz="2000" b="1">
              <a:solidFill>
                <a:schemeClr val="dk2"/>
              </a:solidFill>
              <a:latin typeface="Oswald"/>
              <a:ea typeface="Oswald"/>
              <a:cs typeface="Oswald"/>
              <a:sym typeface="Oswald"/>
            </a:endParaRPr>
          </a:p>
        </p:txBody>
      </p:sp>
      <p:sp>
        <p:nvSpPr>
          <p:cNvPr id="618" name="Google Shape;618;p58"/>
          <p:cNvSpPr txBox="1"/>
          <p:nvPr/>
        </p:nvSpPr>
        <p:spPr>
          <a:xfrm>
            <a:off x="4667250" y="2591625"/>
            <a:ext cx="20949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INTERESTS</a:t>
            </a:r>
            <a:endParaRPr sz="2000" b="1">
              <a:solidFill>
                <a:schemeClr val="dk2"/>
              </a:solidFill>
              <a:latin typeface="Oswald"/>
              <a:ea typeface="Oswald"/>
              <a:cs typeface="Oswald"/>
              <a:sym typeface="Oswald"/>
            </a:endParaRPr>
          </a:p>
        </p:txBody>
      </p:sp>
      <p:grpSp>
        <p:nvGrpSpPr>
          <p:cNvPr id="619" name="Google Shape;619;p58"/>
          <p:cNvGrpSpPr/>
          <p:nvPr/>
        </p:nvGrpSpPr>
        <p:grpSpPr>
          <a:xfrm>
            <a:off x="5344994" y="3166419"/>
            <a:ext cx="2860108" cy="322010"/>
            <a:chOff x="3530142" y="2790075"/>
            <a:chExt cx="1962608" cy="225308"/>
          </a:xfrm>
        </p:grpSpPr>
        <p:sp>
          <p:nvSpPr>
            <p:cNvPr id="620" name="Google Shape;620;p58"/>
            <p:cNvSpPr/>
            <p:nvPr/>
          </p:nvSpPr>
          <p:spPr>
            <a:xfrm>
              <a:off x="3530150" y="2790075"/>
              <a:ext cx="1962600" cy="2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8"/>
            <p:cNvSpPr/>
            <p:nvPr/>
          </p:nvSpPr>
          <p:spPr>
            <a:xfrm>
              <a:off x="3530142" y="2790083"/>
              <a:ext cx="1764300" cy="22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58"/>
          <p:cNvGrpSpPr/>
          <p:nvPr/>
        </p:nvGrpSpPr>
        <p:grpSpPr>
          <a:xfrm>
            <a:off x="5344995" y="3667711"/>
            <a:ext cx="2860108" cy="322007"/>
            <a:chOff x="3530143" y="2790069"/>
            <a:chExt cx="1962607" cy="225306"/>
          </a:xfrm>
        </p:grpSpPr>
        <p:sp>
          <p:nvSpPr>
            <p:cNvPr id="623" name="Google Shape;623;p58"/>
            <p:cNvSpPr/>
            <p:nvPr/>
          </p:nvSpPr>
          <p:spPr>
            <a:xfrm>
              <a:off x="3530150" y="2790075"/>
              <a:ext cx="1962600" cy="2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8"/>
            <p:cNvSpPr/>
            <p:nvPr/>
          </p:nvSpPr>
          <p:spPr>
            <a:xfrm>
              <a:off x="3530143" y="2790069"/>
              <a:ext cx="977700" cy="22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58"/>
          <p:cNvGrpSpPr/>
          <p:nvPr/>
        </p:nvGrpSpPr>
        <p:grpSpPr>
          <a:xfrm>
            <a:off x="5320293" y="4169014"/>
            <a:ext cx="2860097" cy="322005"/>
            <a:chOff x="3530150" y="2790075"/>
            <a:chExt cx="1962600" cy="225305"/>
          </a:xfrm>
        </p:grpSpPr>
        <p:sp>
          <p:nvSpPr>
            <p:cNvPr id="626" name="Google Shape;626;p58"/>
            <p:cNvSpPr/>
            <p:nvPr/>
          </p:nvSpPr>
          <p:spPr>
            <a:xfrm>
              <a:off x="3530150" y="2790075"/>
              <a:ext cx="1962600" cy="22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8"/>
            <p:cNvSpPr/>
            <p:nvPr/>
          </p:nvSpPr>
          <p:spPr>
            <a:xfrm>
              <a:off x="3530154" y="2790080"/>
              <a:ext cx="1544400" cy="22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58"/>
          <p:cNvSpPr txBox="1"/>
          <p:nvPr/>
        </p:nvSpPr>
        <p:spPr>
          <a:xfrm>
            <a:off x="5337300" y="3166413"/>
            <a:ext cx="8256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swald"/>
                <a:ea typeface="Oswald"/>
                <a:cs typeface="Oswald"/>
                <a:sym typeface="Oswald"/>
              </a:rPr>
              <a:t>90 %</a:t>
            </a:r>
            <a:endParaRPr b="1">
              <a:solidFill>
                <a:schemeClr val="dk2"/>
              </a:solidFill>
              <a:latin typeface="Oswald"/>
              <a:ea typeface="Oswald"/>
              <a:cs typeface="Oswald"/>
              <a:sym typeface="Oswald"/>
            </a:endParaRPr>
          </a:p>
        </p:txBody>
      </p:sp>
      <p:sp>
        <p:nvSpPr>
          <p:cNvPr id="629" name="Google Shape;629;p58"/>
          <p:cNvSpPr txBox="1"/>
          <p:nvPr/>
        </p:nvSpPr>
        <p:spPr>
          <a:xfrm>
            <a:off x="5337300" y="3680663"/>
            <a:ext cx="8256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swald"/>
                <a:ea typeface="Oswald"/>
                <a:cs typeface="Oswald"/>
                <a:sym typeface="Oswald"/>
              </a:rPr>
              <a:t>50 %</a:t>
            </a:r>
            <a:endParaRPr b="1">
              <a:solidFill>
                <a:schemeClr val="dk2"/>
              </a:solidFill>
              <a:latin typeface="Oswald"/>
              <a:ea typeface="Oswald"/>
              <a:cs typeface="Oswald"/>
              <a:sym typeface="Oswald"/>
            </a:endParaRPr>
          </a:p>
        </p:txBody>
      </p:sp>
      <p:sp>
        <p:nvSpPr>
          <p:cNvPr id="630" name="Google Shape;630;p58"/>
          <p:cNvSpPr txBox="1"/>
          <p:nvPr/>
        </p:nvSpPr>
        <p:spPr>
          <a:xfrm>
            <a:off x="5320275" y="4160666"/>
            <a:ext cx="8256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swald"/>
                <a:ea typeface="Oswald"/>
                <a:cs typeface="Oswald"/>
                <a:sym typeface="Oswald"/>
              </a:rPr>
              <a:t>75 %</a:t>
            </a:r>
            <a:endParaRPr b="1">
              <a:solidFill>
                <a:schemeClr val="dk2"/>
              </a:solidFill>
              <a:latin typeface="Oswald"/>
              <a:ea typeface="Oswald"/>
              <a:cs typeface="Oswald"/>
              <a:sym typeface="Oswald"/>
            </a:endParaRPr>
          </a:p>
        </p:txBody>
      </p:sp>
      <p:grpSp>
        <p:nvGrpSpPr>
          <p:cNvPr id="631" name="Google Shape;631;p58"/>
          <p:cNvGrpSpPr/>
          <p:nvPr/>
        </p:nvGrpSpPr>
        <p:grpSpPr>
          <a:xfrm>
            <a:off x="4768894" y="3685766"/>
            <a:ext cx="317386" cy="278255"/>
            <a:chOff x="-46042675" y="3218600"/>
            <a:chExt cx="300100" cy="263100"/>
          </a:xfrm>
        </p:grpSpPr>
        <p:sp>
          <p:nvSpPr>
            <p:cNvPr id="632" name="Google Shape;632;p5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58"/>
          <p:cNvGrpSpPr/>
          <p:nvPr/>
        </p:nvGrpSpPr>
        <p:grpSpPr>
          <a:xfrm>
            <a:off x="4761523" y="4164760"/>
            <a:ext cx="332137" cy="330519"/>
            <a:chOff x="-38172725" y="3588000"/>
            <a:chExt cx="318200" cy="316650"/>
          </a:xfrm>
        </p:grpSpPr>
        <p:sp>
          <p:nvSpPr>
            <p:cNvPr id="639" name="Google Shape;639;p5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58"/>
          <p:cNvGrpSpPr/>
          <p:nvPr/>
        </p:nvGrpSpPr>
        <p:grpSpPr>
          <a:xfrm>
            <a:off x="4766186" y="3160293"/>
            <a:ext cx="322806" cy="315192"/>
            <a:chOff x="-28463700" y="3914875"/>
            <a:chExt cx="303275" cy="296150"/>
          </a:xfrm>
        </p:grpSpPr>
        <p:sp>
          <p:nvSpPr>
            <p:cNvPr id="648" name="Google Shape;648;p5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0" name="Google Shape;650;p58" title="Gráfico">
            <a:hlinkClick r:id="rId3"/>
          </p:cNvPr>
          <p:cNvPicPr preferRelativeResize="0"/>
          <p:nvPr/>
        </p:nvPicPr>
        <p:blipFill rotWithShape="1">
          <a:blip r:embed="rId4">
            <a:alphaModFix/>
          </a:blip>
          <a:srcRect l="20615" r="16455"/>
          <a:stretch/>
        </p:blipFill>
        <p:spPr>
          <a:xfrm>
            <a:off x="1004050" y="3182875"/>
            <a:ext cx="1355199" cy="1331651"/>
          </a:xfrm>
          <a:prstGeom prst="rect">
            <a:avLst/>
          </a:prstGeom>
          <a:noFill/>
          <a:ln>
            <a:noFill/>
          </a:ln>
        </p:spPr>
      </p:pic>
      <p:sp>
        <p:nvSpPr>
          <p:cNvPr id="651" name="Google Shape;651;p58"/>
          <p:cNvSpPr txBox="1"/>
          <p:nvPr/>
        </p:nvSpPr>
        <p:spPr>
          <a:xfrm>
            <a:off x="719988" y="3059475"/>
            <a:ext cx="6972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latin typeface="Oswald"/>
                <a:ea typeface="Oswald"/>
                <a:cs typeface="Oswald"/>
                <a:sym typeface="Oswald"/>
              </a:rPr>
              <a:t>25 %</a:t>
            </a:r>
            <a:endParaRPr b="1">
              <a:solidFill>
                <a:schemeClr val="dk2"/>
              </a:solidFill>
              <a:latin typeface="Oswald"/>
              <a:ea typeface="Oswald"/>
              <a:cs typeface="Oswald"/>
              <a:sym typeface="Oswald"/>
            </a:endParaRPr>
          </a:p>
        </p:txBody>
      </p:sp>
      <p:sp>
        <p:nvSpPr>
          <p:cNvPr id="652" name="Google Shape;652;p58"/>
          <p:cNvSpPr txBox="1"/>
          <p:nvPr/>
        </p:nvSpPr>
        <p:spPr>
          <a:xfrm>
            <a:off x="1689000" y="4165425"/>
            <a:ext cx="1030500" cy="34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2"/>
                </a:solidFill>
                <a:latin typeface="Oswald"/>
                <a:ea typeface="Oswald"/>
                <a:cs typeface="Oswald"/>
                <a:sym typeface="Oswald"/>
              </a:rPr>
              <a:t>75 %</a:t>
            </a:r>
            <a:endParaRPr b="1">
              <a:solidFill>
                <a:schemeClr val="dk2"/>
              </a:solidFill>
              <a:latin typeface="Oswald"/>
              <a:ea typeface="Oswald"/>
              <a:cs typeface="Oswald"/>
              <a:sym typeface="Oswald"/>
            </a:endParaRPr>
          </a:p>
        </p:txBody>
      </p:sp>
      <p:sp>
        <p:nvSpPr>
          <p:cNvPr id="653" name="Google Shape;653;p58"/>
          <p:cNvSpPr/>
          <p:nvPr/>
        </p:nvSpPr>
        <p:spPr>
          <a:xfrm>
            <a:off x="2842263" y="3166500"/>
            <a:ext cx="143700" cy="15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8"/>
          <p:cNvSpPr/>
          <p:nvPr/>
        </p:nvSpPr>
        <p:spPr>
          <a:xfrm>
            <a:off x="2842263" y="3476802"/>
            <a:ext cx="143700" cy="15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8"/>
          <p:cNvSpPr txBox="1"/>
          <p:nvPr/>
        </p:nvSpPr>
        <p:spPr>
          <a:xfrm>
            <a:off x="3108738" y="3039975"/>
            <a:ext cx="9822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Inconsolata"/>
                <a:ea typeface="Inconsolata"/>
                <a:cs typeface="Inconsolata"/>
                <a:sym typeface="Inconsolata"/>
              </a:rPr>
              <a:t>20-35</a:t>
            </a:r>
            <a:endParaRPr>
              <a:solidFill>
                <a:schemeClr val="dk2"/>
              </a:solidFill>
              <a:latin typeface="Inconsolata"/>
              <a:ea typeface="Inconsolata"/>
              <a:cs typeface="Inconsolata"/>
              <a:sym typeface="Inconsolata"/>
            </a:endParaRPr>
          </a:p>
        </p:txBody>
      </p:sp>
      <p:sp>
        <p:nvSpPr>
          <p:cNvPr id="656" name="Google Shape;656;p58"/>
          <p:cNvSpPr txBox="1"/>
          <p:nvPr/>
        </p:nvSpPr>
        <p:spPr>
          <a:xfrm>
            <a:off x="3108738" y="3350275"/>
            <a:ext cx="9822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Inconsolata"/>
                <a:ea typeface="Inconsolata"/>
                <a:cs typeface="Inconsolata"/>
                <a:sym typeface="Inconsolata"/>
              </a:rPr>
              <a:t>35-50</a:t>
            </a:r>
            <a:endParaRPr>
              <a:solidFill>
                <a:schemeClr val="dk2"/>
              </a:solidFill>
              <a:latin typeface="Inconsolata"/>
              <a:ea typeface="Inconsolata"/>
              <a:cs typeface="Inconsolata"/>
              <a:sym typeface="Inconsolat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59"/>
          <p:cNvSpPr txBox="1">
            <a:spLocks noGrp="1"/>
          </p:cNvSpPr>
          <p:nvPr>
            <p:ph type="title"/>
          </p:nvPr>
        </p:nvSpPr>
        <p:spPr>
          <a:xfrm>
            <a:off x="720000" y="540000"/>
            <a:ext cx="3228900" cy="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pic>
        <p:nvPicPr>
          <p:cNvPr id="662" name="Google Shape;662;p59"/>
          <p:cNvPicPr preferRelativeResize="0"/>
          <p:nvPr/>
        </p:nvPicPr>
        <p:blipFill rotWithShape="1">
          <a:blip r:embed="rId3">
            <a:alphaModFix/>
          </a:blip>
          <a:srcRect l="45568" t="8439" r="16939" b="1970"/>
          <a:stretch/>
        </p:blipFill>
        <p:spPr>
          <a:xfrm>
            <a:off x="5915100" y="0"/>
            <a:ext cx="3228900" cy="5154624"/>
          </a:xfrm>
          <a:prstGeom prst="rect">
            <a:avLst/>
          </a:prstGeom>
          <a:noFill/>
          <a:ln>
            <a:noFill/>
          </a:ln>
        </p:spPr>
      </p:pic>
      <p:sp>
        <p:nvSpPr>
          <p:cNvPr id="663" name="Google Shape;663;p59"/>
          <p:cNvSpPr txBox="1">
            <a:spLocks noGrp="1"/>
          </p:cNvSpPr>
          <p:nvPr>
            <p:ph type="subTitle" idx="1"/>
          </p:nvPr>
        </p:nvSpPr>
        <p:spPr>
          <a:xfrm>
            <a:off x="834300" y="1930372"/>
            <a:ext cx="23181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a:t>
            </a:r>
            <a:endParaRPr/>
          </a:p>
        </p:txBody>
      </p:sp>
      <p:sp>
        <p:nvSpPr>
          <p:cNvPr id="664" name="Google Shape;664;p59"/>
          <p:cNvSpPr txBox="1">
            <a:spLocks noGrp="1"/>
          </p:cNvSpPr>
          <p:nvPr>
            <p:ph type="subTitle" idx="2"/>
          </p:nvPr>
        </p:nvSpPr>
        <p:spPr>
          <a:xfrm>
            <a:off x="834300" y="3447938"/>
            <a:ext cx="23181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MARS</a:t>
            </a:r>
            <a:endParaRPr/>
          </a:p>
        </p:txBody>
      </p:sp>
      <p:sp>
        <p:nvSpPr>
          <p:cNvPr id="665" name="Google Shape;665;p59"/>
          <p:cNvSpPr txBox="1">
            <a:spLocks noGrp="1"/>
          </p:cNvSpPr>
          <p:nvPr>
            <p:ph type="subTitle" idx="3"/>
          </p:nvPr>
        </p:nvSpPr>
        <p:spPr>
          <a:xfrm>
            <a:off x="867450" y="2257906"/>
            <a:ext cx="2251800" cy="602100"/>
          </a:xfrm>
          <a:prstGeom prst="rect">
            <a:avLst/>
          </a:prstGeom>
        </p:spPr>
        <p:txBody>
          <a:bodyPr spcFirstLastPara="1" wrap="square" lIns="91425" tIns="91425" rIns="91425" bIns="91425" anchor="t" anchorCtr="0">
            <a:noAutofit/>
          </a:bodyPr>
          <a:lstStyle/>
          <a:p>
            <a:pPr marL="0" indent="0">
              <a:spcAft>
                <a:spcPts val="1600"/>
              </a:spcAft>
            </a:pPr>
            <a:r>
              <a:rPr lang="en"/>
              <a:t>Venus is the second planet from the Sun</a:t>
            </a:r>
            <a:endParaRPr lang="vi-VN"/>
          </a:p>
        </p:txBody>
      </p:sp>
      <p:sp>
        <p:nvSpPr>
          <p:cNvPr id="666" name="Google Shape;666;p59"/>
          <p:cNvSpPr txBox="1">
            <a:spLocks noGrp="1"/>
          </p:cNvSpPr>
          <p:nvPr>
            <p:ph type="subTitle" idx="4"/>
          </p:nvPr>
        </p:nvSpPr>
        <p:spPr>
          <a:xfrm>
            <a:off x="867450" y="3777863"/>
            <a:ext cx="22518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667" name="Google Shape;667;p59"/>
          <p:cNvSpPr txBox="1">
            <a:spLocks noGrp="1"/>
          </p:cNvSpPr>
          <p:nvPr>
            <p:ph type="subTitle" idx="5"/>
          </p:nvPr>
        </p:nvSpPr>
        <p:spPr>
          <a:xfrm>
            <a:off x="3422474" y="1930372"/>
            <a:ext cx="23181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a:t>
            </a:r>
            <a:endParaRPr/>
          </a:p>
        </p:txBody>
      </p:sp>
      <p:sp>
        <p:nvSpPr>
          <p:cNvPr id="668" name="Google Shape;668;p59"/>
          <p:cNvSpPr txBox="1">
            <a:spLocks noGrp="1"/>
          </p:cNvSpPr>
          <p:nvPr>
            <p:ph type="subTitle" idx="6"/>
          </p:nvPr>
        </p:nvSpPr>
        <p:spPr>
          <a:xfrm>
            <a:off x="3422474" y="3447938"/>
            <a:ext cx="23181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a:t>
            </a:r>
            <a:endParaRPr/>
          </a:p>
        </p:txBody>
      </p:sp>
      <p:sp>
        <p:nvSpPr>
          <p:cNvPr id="669" name="Google Shape;669;p59"/>
          <p:cNvSpPr txBox="1">
            <a:spLocks noGrp="1"/>
          </p:cNvSpPr>
          <p:nvPr>
            <p:ph type="subTitle" idx="7"/>
          </p:nvPr>
        </p:nvSpPr>
        <p:spPr>
          <a:xfrm>
            <a:off x="3455624" y="2257906"/>
            <a:ext cx="22518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biggest planet in the Solar System</a:t>
            </a:r>
            <a:endParaRPr/>
          </a:p>
        </p:txBody>
      </p:sp>
      <p:sp>
        <p:nvSpPr>
          <p:cNvPr id="670" name="Google Shape;670;p59"/>
          <p:cNvSpPr txBox="1">
            <a:spLocks noGrp="1"/>
          </p:cNvSpPr>
          <p:nvPr>
            <p:ph type="subTitle" idx="8"/>
          </p:nvPr>
        </p:nvSpPr>
        <p:spPr>
          <a:xfrm>
            <a:off x="3455624" y="3777863"/>
            <a:ext cx="2251800" cy="60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farthest-known planet from the Sun</a:t>
            </a:r>
            <a:endParaRPr/>
          </a:p>
        </p:txBody>
      </p:sp>
      <p:grpSp>
        <p:nvGrpSpPr>
          <p:cNvPr id="671" name="Google Shape;671;p59"/>
          <p:cNvGrpSpPr/>
          <p:nvPr/>
        </p:nvGrpSpPr>
        <p:grpSpPr>
          <a:xfrm>
            <a:off x="1789332" y="2994440"/>
            <a:ext cx="408035" cy="409075"/>
            <a:chOff x="-16419350" y="3308400"/>
            <a:chExt cx="304050" cy="304825"/>
          </a:xfrm>
        </p:grpSpPr>
        <p:sp>
          <p:nvSpPr>
            <p:cNvPr id="672" name="Google Shape;672;p5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59"/>
          <p:cNvGrpSpPr/>
          <p:nvPr/>
        </p:nvGrpSpPr>
        <p:grpSpPr>
          <a:xfrm>
            <a:off x="4376969" y="2995758"/>
            <a:ext cx="409109" cy="406458"/>
            <a:chOff x="-15296200" y="3326900"/>
            <a:chExt cx="304850" cy="302875"/>
          </a:xfrm>
        </p:grpSpPr>
        <p:sp>
          <p:nvSpPr>
            <p:cNvPr id="680" name="Google Shape;680;p5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9"/>
          <p:cNvGrpSpPr/>
          <p:nvPr/>
        </p:nvGrpSpPr>
        <p:grpSpPr>
          <a:xfrm>
            <a:off x="1772423" y="1508369"/>
            <a:ext cx="441854" cy="376599"/>
            <a:chOff x="-19835275" y="3330250"/>
            <a:chExt cx="329250" cy="280625"/>
          </a:xfrm>
        </p:grpSpPr>
        <p:sp>
          <p:nvSpPr>
            <p:cNvPr id="686" name="Google Shape;686;p5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59"/>
          <p:cNvSpPr/>
          <p:nvPr/>
        </p:nvSpPr>
        <p:spPr>
          <a:xfrm>
            <a:off x="4377523" y="1477983"/>
            <a:ext cx="408002" cy="406962"/>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0"/>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COMPETITORS</a:t>
            </a:r>
            <a:endParaRPr/>
          </a:p>
        </p:txBody>
      </p:sp>
      <p:grpSp>
        <p:nvGrpSpPr>
          <p:cNvPr id="695" name="Google Shape;695;p60"/>
          <p:cNvGrpSpPr/>
          <p:nvPr/>
        </p:nvGrpSpPr>
        <p:grpSpPr>
          <a:xfrm>
            <a:off x="647162" y="1466808"/>
            <a:ext cx="5351858" cy="2962196"/>
            <a:chOff x="2654821" y="2311071"/>
            <a:chExt cx="2279715" cy="1262120"/>
          </a:xfrm>
        </p:grpSpPr>
        <p:grpSp>
          <p:nvGrpSpPr>
            <p:cNvPr id="696" name="Google Shape;696;p60"/>
            <p:cNvGrpSpPr/>
            <p:nvPr/>
          </p:nvGrpSpPr>
          <p:grpSpPr>
            <a:xfrm>
              <a:off x="4034269" y="2840745"/>
              <a:ext cx="40212" cy="36437"/>
              <a:chOff x="4293400" y="2574725"/>
              <a:chExt cx="84425" cy="80100"/>
            </a:xfrm>
          </p:grpSpPr>
          <p:sp>
            <p:nvSpPr>
              <p:cNvPr id="697" name="Google Shape;697;p6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1"/>
              </a:solidFill>
              <a:ln>
                <a:noFill/>
              </a:ln>
            </p:spPr>
          </p:sp>
          <p:sp>
            <p:nvSpPr>
              <p:cNvPr id="698" name="Google Shape;698;p6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60"/>
            <p:cNvGrpSpPr/>
            <p:nvPr/>
          </p:nvGrpSpPr>
          <p:grpSpPr>
            <a:xfrm>
              <a:off x="3894606" y="2334874"/>
              <a:ext cx="913198" cy="518984"/>
              <a:chOff x="4000175" y="1462675"/>
              <a:chExt cx="1917275" cy="1140875"/>
            </a:xfrm>
          </p:grpSpPr>
          <p:sp>
            <p:nvSpPr>
              <p:cNvPr id="700" name="Google Shape;700;p6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a:noFill/>
              </a:ln>
            </p:spPr>
          </p:sp>
          <p:grpSp>
            <p:nvGrpSpPr>
              <p:cNvPr id="701" name="Google Shape;701;p60"/>
              <p:cNvGrpSpPr/>
              <p:nvPr/>
            </p:nvGrpSpPr>
            <p:grpSpPr>
              <a:xfrm>
                <a:off x="4000175" y="1462675"/>
                <a:ext cx="1917275" cy="1140875"/>
                <a:chOff x="4000175" y="1462675"/>
                <a:chExt cx="1917275" cy="1140875"/>
              </a:xfrm>
            </p:grpSpPr>
            <p:sp>
              <p:nvSpPr>
                <p:cNvPr id="702" name="Google Shape;702;p6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a:noFill/>
                </a:ln>
              </p:spPr>
            </p:sp>
            <p:sp>
              <p:nvSpPr>
                <p:cNvPr id="703" name="Google Shape;703;p6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07" name="Google Shape;707;p6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60"/>
            <p:cNvGrpSpPr/>
            <p:nvPr/>
          </p:nvGrpSpPr>
          <p:grpSpPr>
            <a:xfrm>
              <a:off x="3875768" y="2846704"/>
              <a:ext cx="44796" cy="47366"/>
              <a:chOff x="3960625" y="2587825"/>
              <a:chExt cx="94050" cy="104125"/>
            </a:xfrm>
          </p:grpSpPr>
          <p:sp>
            <p:nvSpPr>
              <p:cNvPr id="709" name="Google Shape;709;p6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1"/>
              </a:solidFill>
              <a:ln>
                <a:noFill/>
              </a:ln>
            </p:spPr>
          </p:sp>
          <p:sp>
            <p:nvSpPr>
              <p:cNvPr id="710" name="Google Shape;710;p6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60"/>
            <p:cNvGrpSpPr/>
            <p:nvPr/>
          </p:nvGrpSpPr>
          <p:grpSpPr>
            <a:xfrm>
              <a:off x="3782759" y="2807162"/>
              <a:ext cx="82686" cy="85487"/>
              <a:chOff x="3765350" y="2500900"/>
              <a:chExt cx="173600" cy="187925"/>
            </a:xfrm>
          </p:grpSpPr>
          <p:sp>
            <p:nvSpPr>
              <p:cNvPr id="712" name="Google Shape;712;p6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a:noFill/>
              </a:ln>
            </p:spPr>
          </p:sp>
          <p:sp>
            <p:nvSpPr>
              <p:cNvPr id="713" name="Google Shape;713;p6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60"/>
            <p:cNvGrpSpPr/>
            <p:nvPr/>
          </p:nvGrpSpPr>
          <p:grpSpPr>
            <a:xfrm>
              <a:off x="3775674" y="2798496"/>
              <a:ext cx="40545" cy="23564"/>
              <a:chOff x="3750475" y="2481850"/>
              <a:chExt cx="85125" cy="51800"/>
            </a:xfrm>
          </p:grpSpPr>
          <p:sp>
            <p:nvSpPr>
              <p:cNvPr id="719" name="Google Shape;719;p6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a:noFill/>
              </a:ln>
            </p:spPr>
          </p:sp>
        </p:grpSp>
        <p:grpSp>
          <p:nvGrpSpPr>
            <p:cNvPr id="721" name="Google Shape;721;p60"/>
            <p:cNvGrpSpPr/>
            <p:nvPr/>
          </p:nvGrpSpPr>
          <p:grpSpPr>
            <a:xfrm>
              <a:off x="3716946" y="2776024"/>
              <a:ext cx="81971" cy="76912"/>
              <a:chOff x="3627175" y="2432450"/>
              <a:chExt cx="172100" cy="169075"/>
            </a:xfrm>
          </p:grpSpPr>
          <p:sp>
            <p:nvSpPr>
              <p:cNvPr id="722" name="Google Shape;722;p6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1"/>
              </a:solidFill>
              <a:ln>
                <a:noFill/>
              </a:ln>
            </p:spPr>
          </p:sp>
          <p:sp>
            <p:nvSpPr>
              <p:cNvPr id="724" name="Google Shape;724;p6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a:noFill/>
              </a:ln>
            </p:spPr>
          </p:sp>
        </p:grpSp>
        <p:grpSp>
          <p:nvGrpSpPr>
            <p:cNvPr id="725" name="Google Shape;725;p60"/>
            <p:cNvGrpSpPr/>
            <p:nvPr/>
          </p:nvGrpSpPr>
          <p:grpSpPr>
            <a:xfrm>
              <a:off x="3685682" y="2845624"/>
              <a:ext cx="29311" cy="45055"/>
              <a:chOff x="3561536" y="2585450"/>
              <a:chExt cx="61539" cy="99045"/>
            </a:xfrm>
          </p:grpSpPr>
          <p:sp>
            <p:nvSpPr>
              <p:cNvPr id="726" name="Google Shape;726;p6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1"/>
              </a:solidFill>
              <a:ln>
                <a:noFill/>
              </a:ln>
            </p:spPr>
          </p:sp>
        </p:grpSp>
        <p:grpSp>
          <p:nvGrpSpPr>
            <p:cNvPr id="728" name="Google Shape;728;p60"/>
            <p:cNvGrpSpPr/>
            <p:nvPr/>
          </p:nvGrpSpPr>
          <p:grpSpPr>
            <a:xfrm>
              <a:off x="3849905" y="2572252"/>
              <a:ext cx="74339" cy="119559"/>
              <a:chOff x="3906325" y="1984500"/>
              <a:chExt cx="156075" cy="262825"/>
            </a:xfrm>
          </p:grpSpPr>
          <p:sp>
            <p:nvSpPr>
              <p:cNvPr id="729" name="Google Shape;729;p6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a:noFill/>
              </a:ln>
            </p:spPr>
          </p:sp>
          <p:sp>
            <p:nvSpPr>
              <p:cNvPr id="730" name="Google Shape;730;p6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60"/>
            <p:cNvGrpSpPr/>
            <p:nvPr/>
          </p:nvGrpSpPr>
          <p:grpSpPr>
            <a:xfrm>
              <a:off x="2654821" y="2414345"/>
              <a:ext cx="667570" cy="558731"/>
              <a:chOff x="1397225" y="1637375"/>
              <a:chExt cx="1401575" cy="1228250"/>
            </a:xfrm>
          </p:grpSpPr>
          <p:sp>
            <p:nvSpPr>
              <p:cNvPr id="732" name="Google Shape;732;p6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a:noFill/>
              </a:ln>
            </p:spPr>
          </p:sp>
          <p:grpSp>
            <p:nvGrpSpPr>
              <p:cNvPr id="733" name="Google Shape;733;p60"/>
              <p:cNvGrpSpPr/>
              <p:nvPr/>
            </p:nvGrpSpPr>
            <p:grpSpPr>
              <a:xfrm>
                <a:off x="1397225" y="1637375"/>
                <a:ext cx="1398775" cy="1228250"/>
                <a:chOff x="1397225" y="1637375"/>
                <a:chExt cx="1398775" cy="1228250"/>
              </a:xfrm>
            </p:grpSpPr>
            <p:sp>
              <p:nvSpPr>
                <p:cNvPr id="734" name="Google Shape;734;p6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 name="Google Shape;736;p60"/>
            <p:cNvGrpSpPr/>
            <p:nvPr/>
          </p:nvGrpSpPr>
          <p:grpSpPr>
            <a:xfrm>
              <a:off x="3230417" y="3103734"/>
              <a:ext cx="282982" cy="280332"/>
              <a:chOff x="2605700" y="3152850"/>
              <a:chExt cx="594125" cy="616250"/>
            </a:xfrm>
          </p:grpSpPr>
          <p:sp>
            <p:nvSpPr>
              <p:cNvPr id="737" name="Google Shape;737;p6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a:noFill/>
              </a:ln>
            </p:spPr>
          </p:sp>
          <p:sp>
            <p:nvSpPr>
              <p:cNvPr id="738" name="Google Shape;738;p6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739" name="Google Shape;739;p60"/>
            <p:cNvGrpSpPr/>
            <p:nvPr/>
          </p:nvGrpSpPr>
          <p:grpSpPr>
            <a:xfrm>
              <a:off x="3265985" y="3226989"/>
              <a:ext cx="87151" cy="346202"/>
              <a:chOff x="2680375" y="3423800"/>
              <a:chExt cx="182975" cy="761050"/>
            </a:xfrm>
          </p:grpSpPr>
          <p:sp>
            <p:nvSpPr>
              <p:cNvPr id="740" name="Google Shape;740;p6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a:noFill/>
              </a:ln>
            </p:spPr>
          </p:sp>
          <p:sp>
            <p:nvSpPr>
              <p:cNvPr id="741" name="Google Shape;741;p6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0"/>
            <p:cNvGrpSpPr/>
            <p:nvPr/>
          </p:nvGrpSpPr>
          <p:grpSpPr>
            <a:xfrm>
              <a:off x="3855466" y="3289811"/>
              <a:ext cx="112514" cy="94210"/>
              <a:chOff x="3918000" y="3561900"/>
              <a:chExt cx="236225" cy="207100"/>
            </a:xfrm>
          </p:grpSpPr>
          <p:sp>
            <p:nvSpPr>
              <p:cNvPr id="743" name="Google Shape;743;p6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1"/>
              </a:solidFill>
              <a:ln>
                <a:noFill/>
              </a:ln>
            </p:spPr>
          </p:sp>
          <p:sp>
            <p:nvSpPr>
              <p:cNvPr id="744" name="Google Shape;744;p6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6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748" name="Google Shape;748;p60"/>
            <p:cNvGrpSpPr/>
            <p:nvPr/>
          </p:nvGrpSpPr>
          <p:grpSpPr>
            <a:xfrm>
              <a:off x="2905224" y="2311071"/>
              <a:ext cx="596721" cy="528992"/>
              <a:chOff x="1922950" y="1410350"/>
              <a:chExt cx="1252825" cy="1162875"/>
            </a:xfrm>
          </p:grpSpPr>
          <p:sp>
            <p:nvSpPr>
              <p:cNvPr id="749" name="Google Shape;749;p6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765" name="Google Shape;765;p6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85" name="Google Shape;785;p6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86" name="Google Shape;786;p6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60"/>
            <p:cNvGrpSpPr/>
            <p:nvPr/>
          </p:nvGrpSpPr>
          <p:grpSpPr>
            <a:xfrm>
              <a:off x="3280929" y="3294542"/>
              <a:ext cx="109894" cy="272224"/>
              <a:chOff x="2711750" y="3572300"/>
              <a:chExt cx="230725" cy="598425"/>
            </a:xfrm>
          </p:grpSpPr>
          <p:sp>
            <p:nvSpPr>
              <p:cNvPr id="788" name="Google Shape;788;p6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6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60"/>
            <p:cNvGrpSpPr/>
            <p:nvPr/>
          </p:nvGrpSpPr>
          <p:grpSpPr>
            <a:xfrm>
              <a:off x="3790439" y="2408636"/>
              <a:ext cx="73017" cy="75684"/>
              <a:chOff x="3781475" y="1624825"/>
              <a:chExt cx="153300" cy="166375"/>
            </a:xfrm>
          </p:grpSpPr>
          <p:sp>
            <p:nvSpPr>
              <p:cNvPr id="792" name="Google Shape;792;p6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6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60"/>
            <p:cNvGrpSpPr/>
            <p:nvPr/>
          </p:nvGrpSpPr>
          <p:grpSpPr>
            <a:xfrm>
              <a:off x="4403342" y="3107749"/>
              <a:ext cx="316680" cy="101374"/>
              <a:chOff x="5068275" y="3161675"/>
              <a:chExt cx="664875" cy="222850"/>
            </a:xfrm>
          </p:grpSpPr>
          <p:sp>
            <p:nvSpPr>
              <p:cNvPr id="804" name="Google Shape;804;p6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6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60"/>
            <p:cNvGrpSpPr/>
            <p:nvPr/>
          </p:nvGrpSpPr>
          <p:grpSpPr>
            <a:xfrm>
              <a:off x="3697513" y="2707266"/>
              <a:ext cx="59549" cy="79733"/>
              <a:chOff x="3586375" y="2281300"/>
              <a:chExt cx="125025" cy="175275"/>
            </a:xfrm>
          </p:grpSpPr>
          <p:sp>
            <p:nvSpPr>
              <p:cNvPr id="838" name="Google Shape;838;p6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6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 name="Google Shape;841;p60"/>
            <p:cNvGrpSpPr/>
            <p:nvPr/>
          </p:nvGrpSpPr>
          <p:grpSpPr>
            <a:xfrm>
              <a:off x="4513224" y="3221724"/>
              <a:ext cx="274563" cy="280321"/>
              <a:chOff x="5298975" y="3412225"/>
              <a:chExt cx="576450" cy="616225"/>
            </a:xfrm>
          </p:grpSpPr>
          <p:sp>
            <p:nvSpPr>
              <p:cNvPr id="842" name="Google Shape;842;p6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43" name="Google Shape;843;p6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60"/>
            <p:cNvGrpSpPr/>
            <p:nvPr/>
          </p:nvGrpSpPr>
          <p:grpSpPr>
            <a:xfrm>
              <a:off x="4824403" y="3421846"/>
              <a:ext cx="110132" cy="130647"/>
              <a:chOff x="5952300" y="3852150"/>
              <a:chExt cx="231225" cy="287200"/>
            </a:xfrm>
          </p:grpSpPr>
          <p:sp>
            <p:nvSpPr>
              <p:cNvPr id="845" name="Google Shape;845;p6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6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60"/>
            <p:cNvGrpSpPr/>
            <p:nvPr/>
          </p:nvGrpSpPr>
          <p:grpSpPr>
            <a:xfrm>
              <a:off x="4295710" y="3079670"/>
              <a:ext cx="14968" cy="27135"/>
              <a:chOff x="4842300" y="3099950"/>
              <a:chExt cx="31425" cy="59650"/>
            </a:xfrm>
          </p:grpSpPr>
          <p:sp>
            <p:nvSpPr>
              <p:cNvPr id="856" name="Google Shape;856;p6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6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60"/>
            <p:cNvGrpSpPr/>
            <p:nvPr/>
          </p:nvGrpSpPr>
          <p:grpSpPr>
            <a:xfrm>
              <a:off x="3831056" y="2816010"/>
              <a:ext cx="37378" cy="27612"/>
              <a:chOff x="3866750" y="2520350"/>
              <a:chExt cx="78475" cy="60700"/>
            </a:xfrm>
          </p:grpSpPr>
          <p:sp>
            <p:nvSpPr>
              <p:cNvPr id="869" name="Google Shape;869;p6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6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90" name="Google Shape;890;p6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02" name="Google Shape;902;p6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60"/>
            <p:cNvGrpSpPr/>
            <p:nvPr/>
          </p:nvGrpSpPr>
          <p:grpSpPr>
            <a:xfrm>
              <a:off x="3632736" y="3051591"/>
              <a:ext cx="63288" cy="45217"/>
              <a:chOff x="3450375" y="3038225"/>
              <a:chExt cx="132875" cy="99400"/>
            </a:xfrm>
          </p:grpSpPr>
          <p:sp>
            <p:nvSpPr>
              <p:cNvPr id="916" name="Google Shape;916;p6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6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27" name="Google Shape;927;p6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37" name="Google Shape;937;p6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43" name="Google Shape;943;p6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dk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60"/>
          <p:cNvSpPr/>
          <p:nvPr/>
        </p:nvSpPr>
        <p:spPr>
          <a:xfrm>
            <a:off x="6543850" y="2095669"/>
            <a:ext cx="200100" cy="18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p:nvPr/>
        </p:nvSpPr>
        <p:spPr>
          <a:xfrm>
            <a:off x="6543850" y="1695450"/>
            <a:ext cx="200100" cy="18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0"/>
          <p:cNvSpPr/>
          <p:nvPr/>
        </p:nvSpPr>
        <p:spPr>
          <a:xfrm>
            <a:off x="6543850" y="2495888"/>
            <a:ext cx="200100" cy="18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0"/>
          <p:cNvSpPr txBox="1"/>
          <p:nvPr/>
        </p:nvSpPr>
        <p:spPr>
          <a:xfrm>
            <a:off x="6743950" y="1608950"/>
            <a:ext cx="12285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514138"/>
                </a:solidFill>
                <a:latin typeface="Oswald"/>
                <a:ea typeface="Oswald"/>
                <a:cs typeface="Oswald"/>
                <a:sym typeface="Oswald"/>
              </a:rPr>
              <a:t>VENUS</a:t>
            </a:r>
            <a:endParaRPr b="1">
              <a:solidFill>
                <a:srgbClr val="514138"/>
              </a:solidFill>
              <a:latin typeface="Oswald"/>
              <a:ea typeface="Oswald"/>
              <a:cs typeface="Oswald"/>
              <a:sym typeface="Oswald"/>
            </a:endParaRPr>
          </a:p>
        </p:txBody>
      </p:sp>
      <p:sp>
        <p:nvSpPr>
          <p:cNvPr id="957" name="Google Shape;957;p60"/>
          <p:cNvSpPr txBox="1"/>
          <p:nvPr/>
        </p:nvSpPr>
        <p:spPr>
          <a:xfrm>
            <a:off x="6743950" y="2008875"/>
            <a:ext cx="12285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514138"/>
                </a:solidFill>
                <a:latin typeface="Oswald"/>
                <a:ea typeface="Oswald"/>
                <a:cs typeface="Oswald"/>
                <a:sym typeface="Oswald"/>
              </a:rPr>
              <a:t>MARS</a:t>
            </a:r>
            <a:endParaRPr b="1">
              <a:solidFill>
                <a:srgbClr val="514138"/>
              </a:solidFill>
              <a:latin typeface="Oswald"/>
              <a:ea typeface="Oswald"/>
              <a:cs typeface="Oswald"/>
              <a:sym typeface="Oswald"/>
            </a:endParaRPr>
          </a:p>
        </p:txBody>
      </p:sp>
      <p:sp>
        <p:nvSpPr>
          <p:cNvPr id="958" name="Google Shape;958;p60"/>
          <p:cNvSpPr txBox="1"/>
          <p:nvPr/>
        </p:nvSpPr>
        <p:spPr>
          <a:xfrm>
            <a:off x="6743950" y="2408799"/>
            <a:ext cx="12285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514138"/>
                </a:solidFill>
                <a:latin typeface="Oswald"/>
                <a:ea typeface="Oswald"/>
                <a:cs typeface="Oswald"/>
                <a:sym typeface="Oswald"/>
              </a:rPr>
              <a:t>MERCURY</a:t>
            </a:r>
            <a:endParaRPr b="1">
              <a:solidFill>
                <a:srgbClr val="514138"/>
              </a:solidFill>
              <a:latin typeface="Oswald"/>
              <a:ea typeface="Oswald"/>
              <a:cs typeface="Oswald"/>
              <a:sym typeface="Oswald"/>
            </a:endParaRPr>
          </a:p>
        </p:txBody>
      </p:sp>
      <p:cxnSp>
        <p:nvCxnSpPr>
          <p:cNvPr id="959" name="Google Shape;959;p60"/>
          <p:cNvCxnSpPr/>
          <p:nvPr/>
        </p:nvCxnSpPr>
        <p:spPr>
          <a:xfrm>
            <a:off x="3200575" y="2781300"/>
            <a:ext cx="3067200" cy="7431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960" name="Google Shape;960;p60"/>
          <p:cNvSpPr txBox="1"/>
          <p:nvPr/>
        </p:nvSpPr>
        <p:spPr>
          <a:xfrm>
            <a:off x="6449275" y="3218300"/>
            <a:ext cx="20565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514138"/>
                </a:solidFill>
                <a:latin typeface="Inconsolata"/>
                <a:ea typeface="Inconsolata"/>
                <a:cs typeface="Inconsolata"/>
                <a:sym typeface="Inconsolata"/>
              </a:rPr>
              <a:t>Despite being red, Mars is a cold place</a:t>
            </a:r>
            <a:endParaRPr>
              <a:solidFill>
                <a:srgbClr val="514138"/>
              </a:solidFill>
              <a:latin typeface="Inconsolata"/>
              <a:ea typeface="Inconsolata"/>
              <a:cs typeface="Inconsolata"/>
              <a:sym typeface="Inconsolat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grpSp>
        <p:nvGrpSpPr>
          <p:cNvPr id="988" name="Google Shape;988;p62"/>
          <p:cNvGrpSpPr/>
          <p:nvPr/>
        </p:nvGrpSpPr>
        <p:grpSpPr>
          <a:xfrm>
            <a:off x="1507794" y="1480475"/>
            <a:ext cx="6128400" cy="1941300"/>
            <a:chOff x="1507794" y="1642400"/>
            <a:chExt cx="6128400" cy="1941300"/>
          </a:xfrm>
        </p:grpSpPr>
        <p:sp>
          <p:nvSpPr>
            <p:cNvPr id="989" name="Google Shape;989;p62"/>
            <p:cNvSpPr/>
            <p:nvPr/>
          </p:nvSpPr>
          <p:spPr>
            <a:xfrm>
              <a:off x="4301994" y="16424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1507794" y="2756588"/>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4301994" y="2756588"/>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7096194" y="2756588"/>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62"/>
            <p:cNvGrpSpPr/>
            <p:nvPr/>
          </p:nvGrpSpPr>
          <p:grpSpPr>
            <a:xfrm>
              <a:off x="1771355" y="2182400"/>
              <a:ext cx="5603071" cy="1401300"/>
              <a:chOff x="1771355" y="2182400"/>
              <a:chExt cx="5603071" cy="1401300"/>
            </a:xfrm>
          </p:grpSpPr>
          <p:grpSp>
            <p:nvGrpSpPr>
              <p:cNvPr id="994" name="Google Shape;994;p62"/>
              <p:cNvGrpSpPr/>
              <p:nvPr/>
            </p:nvGrpSpPr>
            <p:grpSpPr>
              <a:xfrm>
                <a:off x="1771355" y="2182400"/>
                <a:ext cx="5598109" cy="574200"/>
                <a:chOff x="2196844" y="1703500"/>
                <a:chExt cx="4461000" cy="574200"/>
              </a:xfrm>
            </p:grpSpPr>
            <p:grpSp>
              <p:nvGrpSpPr>
                <p:cNvPr id="995" name="Google Shape;995;p62"/>
                <p:cNvGrpSpPr/>
                <p:nvPr/>
              </p:nvGrpSpPr>
              <p:grpSpPr>
                <a:xfrm>
                  <a:off x="2196844" y="1990588"/>
                  <a:ext cx="4461000" cy="287113"/>
                  <a:chOff x="2201344" y="1990588"/>
                  <a:chExt cx="4461000" cy="287113"/>
                </a:xfrm>
              </p:grpSpPr>
              <p:cxnSp>
                <p:nvCxnSpPr>
                  <p:cNvPr id="996" name="Google Shape;996;p62"/>
                  <p:cNvCxnSpPr/>
                  <p:nvPr/>
                </p:nvCxnSpPr>
                <p:spPr>
                  <a:xfrm flipH="1">
                    <a:off x="2201344" y="1990588"/>
                    <a:ext cx="2230500" cy="285900"/>
                  </a:xfrm>
                  <a:prstGeom prst="bentConnector3">
                    <a:avLst>
                      <a:gd name="adj1" fmla="val 99979"/>
                    </a:avLst>
                  </a:prstGeom>
                  <a:noFill/>
                  <a:ln w="9525" cap="flat" cmpd="sng">
                    <a:solidFill>
                      <a:schemeClr val="dk2"/>
                    </a:solidFill>
                    <a:prstDash val="solid"/>
                    <a:round/>
                    <a:headEnd type="none" w="med" len="med"/>
                    <a:tailEnd type="none" w="med" len="med"/>
                  </a:ln>
                </p:spPr>
              </p:cxnSp>
              <p:cxnSp>
                <p:nvCxnSpPr>
                  <p:cNvPr id="997" name="Google Shape;997;p62"/>
                  <p:cNvCxnSpPr/>
                  <p:nvPr/>
                </p:nvCxnSpPr>
                <p:spPr>
                  <a:xfrm rot="10800000" flipH="1">
                    <a:off x="4429950" y="1990600"/>
                    <a:ext cx="1500" cy="287100"/>
                  </a:xfrm>
                  <a:prstGeom prst="straightConnector1">
                    <a:avLst/>
                  </a:prstGeom>
                  <a:noFill/>
                  <a:ln w="9525" cap="flat" cmpd="sng">
                    <a:solidFill>
                      <a:schemeClr val="dk2"/>
                    </a:solidFill>
                    <a:prstDash val="solid"/>
                    <a:round/>
                    <a:headEnd type="none" w="med" len="med"/>
                    <a:tailEnd type="none" w="med" len="med"/>
                  </a:ln>
                </p:spPr>
              </p:cxnSp>
              <p:cxnSp>
                <p:nvCxnSpPr>
                  <p:cNvPr id="998" name="Google Shape;998;p62"/>
                  <p:cNvCxnSpPr/>
                  <p:nvPr/>
                </p:nvCxnSpPr>
                <p:spPr>
                  <a:xfrm>
                    <a:off x="4431844" y="1990588"/>
                    <a:ext cx="2230500" cy="285900"/>
                  </a:xfrm>
                  <a:prstGeom prst="bentConnector3">
                    <a:avLst>
                      <a:gd name="adj1" fmla="val 100113"/>
                    </a:avLst>
                  </a:prstGeom>
                  <a:noFill/>
                  <a:ln w="9525" cap="flat" cmpd="sng">
                    <a:solidFill>
                      <a:schemeClr val="dk2"/>
                    </a:solidFill>
                    <a:prstDash val="solid"/>
                    <a:round/>
                    <a:headEnd type="none" w="med" len="med"/>
                    <a:tailEnd type="none" w="med" len="med"/>
                  </a:ln>
                </p:spPr>
              </p:cxnSp>
            </p:grpSp>
            <p:cxnSp>
              <p:nvCxnSpPr>
                <p:cNvPr id="999" name="Google Shape;999;p62"/>
                <p:cNvCxnSpPr/>
                <p:nvPr/>
              </p:nvCxnSpPr>
              <p:spPr>
                <a:xfrm rot="10800000" flipH="1">
                  <a:off x="4426600" y="1703500"/>
                  <a:ext cx="1500" cy="287100"/>
                </a:xfrm>
                <a:prstGeom prst="straightConnector1">
                  <a:avLst/>
                </a:prstGeom>
                <a:noFill/>
                <a:ln w="9525" cap="flat" cmpd="sng">
                  <a:solidFill>
                    <a:schemeClr val="dk2"/>
                  </a:solidFill>
                  <a:prstDash val="solid"/>
                  <a:round/>
                  <a:headEnd type="none" w="med" len="med"/>
                  <a:tailEnd type="none" w="med" len="med"/>
                </a:ln>
              </p:spPr>
            </p:cxnSp>
          </p:grpSp>
          <p:cxnSp>
            <p:nvCxnSpPr>
              <p:cNvPr id="1000" name="Google Shape;1000;p62"/>
              <p:cNvCxnSpPr/>
              <p:nvPr/>
            </p:nvCxnSpPr>
            <p:spPr>
              <a:xfrm rot="10800000" flipH="1">
                <a:off x="1776902" y="3296600"/>
                <a:ext cx="1800" cy="287100"/>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1001;p62"/>
              <p:cNvCxnSpPr/>
              <p:nvPr/>
            </p:nvCxnSpPr>
            <p:spPr>
              <a:xfrm rot="10800000" flipH="1">
                <a:off x="4571102" y="3296600"/>
                <a:ext cx="1800" cy="287100"/>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1002;p62"/>
              <p:cNvCxnSpPr/>
              <p:nvPr/>
            </p:nvCxnSpPr>
            <p:spPr>
              <a:xfrm rot="10800000" flipH="1">
                <a:off x="7372627" y="3296600"/>
                <a:ext cx="1800" cy="287100"/>
              </a:xfrm>
              <a:prstGeom prst="straightConnector1">
                <a:avLst/>
              </a:prstGeom>
              <a:noFill/>
              <a:ln w="9525" cap="flat" cmpd="sng">
                <a:solidFill>
                  <a:schemeClr val="dk2"/>
                </a:solidFill>
                <a:prstDash val="solid"/>
                <a:round/>
                <a:headEnd type="none" w="med" len="med"/>
                <a:tailEnd type="none" w="med" len="med"/>
              </a:ln>
            </p:spPr>
          </p:cxnSp>
        </p:grpSp>
      </p:grpSp>
      <p:sp>
        <p:nvSpPr>
          <p:cNvPr id="1003" name="Google Shape;1003;p62"/>
          <p:cNvSpPr txBox="1">
            <a:spLocks noGrp="1"/>
          </p:cNvSpPr>
          <p:nvPr>
            <p:ph type="title"/>
          </p:nvPr>
        </p:nvSpPr>
        <p:spPr>
          <a:xfrm>
            <a:off x="720000" y="540000"/>
            <a:ext cx="6347700" cy="7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MODEL</a:t>
            </a:r>
            <a:endParaRPr/>
          </a:p>
        </p:txBody>
      </p:sp>
      <p:grpSp>
        <p:nvGrpSpPr>
          <p:cNvPr id="1004" name="Google Shape;1004;p62"/>
          <p:cNvGrpSpPr/>
          <p:nvPr/>
        </p:nvGrpSpPr>
        <p:grpSpPr>
          <a:xfrm>
            <a:off x="4414433" y="1562149"/>
            <a:ext cx="315148" cy="357621"/>
            <a:chOff x="-17149475" y="3309200"/>
            <a:chExt cx="268600" cy="304825"/>
          </a:xfrm>
        </p:grpSpPr>
        <p:sp>
          <p:nvSpPr>
            <p:cNvPr id="1005" name="Google Shape;1005;p6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62"/>
          <p:cNvGrpSpPr/>
          <p:nvPr/>
        </p:nvGrpSpPr>
        <p:grpSpPr>
          <a:xfrm>
            <a:off x="1593057" y="2716551"/>
            <a:ext cx="369068" cy="289004"/>
            <a:chOff x="-41526450" y="3653375"/>
            <a:chExt cx="315875" cy="247350"/>
          </a:xfrm>
        </p:grpSpPr>
        <p:sp>
          <p:nvSpPr>
            <p:cNvPr id="1008" name="Google Shape;1008;p6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62"/>
          <p:cNvGrpSpPr/>
          <p:nvPr/>
        </p:nvGrpSpPr>
        <p:grpSpPr>
          <a:xfrm>
            <a:off x="4397906" y="2686482"/>
            <a:ext cx="348188" cy="349133"/>
            <a:chOff x="1674750" y="3254050"/>
            <a:chExt cx="294575" cy="295375"/>
          </a:xfrm>
        </p:grpSpPr>
        <p:sp>
          <p:nvSpPr>
            <p:cNvPr id="1011" name="Google Shape;1011;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62"/>
          <p:cNvGrpSpPr/>
          <p:nvPr/>
        </p:nvGrpSpPr>
        <p:grpSpPr>
          <a:xfrm>
            <a:off x="7181876" y="2677810"/>
            <a:ext cx="359972" cy="366480"/>
            <a:chOff x="-62148800" y="3377700"/>
            <a:chExt cx="311125" cy="316750"/>
          </a:xfrm>
        </p:grpSpPr>
        <p:sp>
          <p:nvSpPr>
            <p:cNvPr id="1015" name="Google Shape;1015;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62"/>
          <p:cNvSpPr txBox="1"/>
          <p:nvPr/>
        </p:nvSpPr>
        <p:spPr>
          <a:xfrm>
            <a:off x="720000" y="3421775"/>
            <a:ext cx="21270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solidFill>
                  <a:srgbClr val="514138"/>
                </a:solidFill>
                <a:latin typeface="Oswald"/>
                <a:ea typeface="Oswald"/>
                <a:cs typeface="Oswald"/>
                <a:sym typeface="Oswald"/>
              </a:rPr>
              <a:t>VENUS</a:t>
            </a:r>
            <a:endParaRPr sz="2000" b="1">
              <a:solidFill>
                <a:srgbClr val="514138"/>
              </a:solidFill>
              <a:latin typeface="Oswald"/>
              <a:ea typeface="Oswald"/>
              <a:cs typeface="Oswald"/>
              <a:sym typeface="Oswald"/>
            </a:endParaRPr>
          </a:p>
        </p:txBody>
      </p:sp>
      <p:sp>
        <p:nvSpPr>
          <p:cNvPr id="1018" name="Google Shape;1018;p62"/>
          <p:cNvSpPr txBox="1"/>
          <p:nvPr/>
        </p:nvSpPr>
        <p:spPr>
          <a:xfrm>
            <a:off x="720000" y="3756452"/>
            <a:ext cx="2127000" cy="60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14138"/>
                </a:solidFill>
                <a:latin typeface="Inconsolata"/>
                <a:ea typeface="Inconsolata"/>
                <a:cs typeface="Inconsolata"/>
                <a:sym typeface="Inconsolata"/>
              </a:rPr>
              <a:t>Venus is the second planet from the Sun</a:t>
            </a:r>
            <a:endParaRPr>
              <a:solidFill>
                <a:srgbClr val="514138"/>
              </a:solidFill>
              <a:latin typeface="Inconsolata"/>
              <a:ea typeface="Inconsolata"/>
              <a:cs typeface="Inconsolata"/>
              <a:sym typeface="Inconsolata"/>
            </a:endParaRPr>
          </a:p>
          <a:p>
            <a:pPr marL="0" lvl="0" indent="0" algn="ctr" rtl="0">
              <a:spcBef>
                <a:spcPts val="1600"/>
              </a:spcBef>
              <a:spcAft>
                <a:spcPts val="1600"/>
              </a:spcAft>
              <a:buNone/>
            </a:pPr>
            <a:endParaRPr>
              <a:solidFill>
                <a:srgbClr val="514138"/>
              </a:solidFill>
              <a:latin typeface="Inconsolata"/>
              <a:ea typeface="Inconsolata"/>
              <a:cs typeface="Inconsolata"/>
              <a:sym typeface="Inconsolata"/>
            </a:endParaRPr>
          </a:p>
        </p:txBody>
      </p:sp>
      <p:sp>
        <p:nvSpPr>
          <p:cNvPr id="1019" name="Google Shape;1019;p62"/>
          <p:cNvSpPr txBox="1"/>
          <p:nvPr/>
        </p:nvSpPr>
        <p:spPr>
          <a:xfrm>
            <a:off x="3412938" y="3420381"/>
            <a:ext cx="23181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solidFill>
                  <a:srgbClr val="514138"/>
                </a:solidFill>
                <a:latin typeface="Oswald"/>
                <a:ea typeface="Oswald"/>
                <a:cs typeface="Oswald"/>
                <a:sym typeface="Oswald"/>
              </a:rPr>
              <a:t>MARS</a:t>
            </a:r>
            <a:endParaRPr sz="2000" b="1">
              <a:solidFill>
                <a:srgbClr val="514138"/>
              </a:solidFill>
              <a:latin typeface="Oswald"/>
              <a:ea typeface="Oswald"/>
              <a:cs typeface="Oswald"/>
              <a:sym typeface="Oswald"/>
            </a:endParaRPr>
          </a:p>
        </p:txBody>
      </p:sp>
      <p:sp>
        <p:nvSpPr>
          <p:cNvPr id="1020" name="Google Shape;1020;p62"/>
          <p:cNvSpPr txBox="1"/>
          <p:nvPr/>
        </p:nvSpPr>
        <p:spPr>
          <a:xfrm>
            <a:off x="3412938" y="3755063"/>
            <a:ext cx="2318100" cy="60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514138"/>
                </a:solidFill>
                <a:latin typeface="Inconsolata"/>
                <a:ea typeface="Inconsolata"/>
                <a:cs typeface="Inconsolata"/>
                <a:sym typeface="Inconsolata"/>
              </a:rPr>
              <a:t>Despite being red, Mars is a cold place</a:t>
            </a:r>
            <a:endParaRPr>
              <a:solidFill>
                <a:srgbClr val="514138"/>
              </a:solidFill>
              <a:latin typeface="Inconsolata"/>
              <a:ea typeface="Inconsolata"/>
              <a:cs typeface="Inconsolata"/>
              <a:sym typeface="Inconsolata"/>
            </a:endParaRPr>
          </a:p>
        </p:txBody>
      </p:sp>
      <p:sp>
        <p:nvSpPr>
          <p:cNvPr id="1021" name="Google Shape;1021;p62"/>
          <p:cNvSpPr txBox="1"/>
          <p:nvPr/>
        </p:nvSpPr>
        <p:spPr>
          <a:xfrm>
            <a:off x="6311288" y="3420375"/>
            <a:ext cx="21270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solidFill>
                  <a:srgbClr val="514138"/>
                </a:solidFill>
                <a:latin typeface="Oswald"/>
                <a:ea typeface="Oswald"/>
                <a:cs typeface="Oswald"/>
                <a:sym typeface="Oswald"/>
              </a:rPr>
              <a:t>NEPTUNE</a:t>
            </a:r>
            <a:endParaRPr sz="2000" b="1">
              <a:solidFill>
                <a:srgbClr val="514138"/>
              </a:solidFill>
              <a:latin typeface="Oswald"/>
              <a:ea typeface="Oswald"/>
              <a:cs typeface="Oswald"/>
              <a:sym typeface="Oswald"/>
            </a:endParaRPr>
          </a:p>
        </p:txBody>
      </p:sp>
      <p:sp>
        <p:nvSpPr>
          <p:cNvPr id="1022" name="Google Shape;1022;p62"/>
          <p:cNvSpPr txBox="1"/>
          <p:nvPr/>
        </p:nvSpPr>
        <p:spPr>
          <a:xfrm>
            <a:off x="6311288" y="3755052"/>
            <a:ext cx="2127000" cy="60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514138"/>
                </a:solidFill>
                <a:latin typeface="Inconsolata"/>
                <a:ea typeface="Inconsolata"/>
                <a:cs typeface="Inconsolata"/>
                <a:sym typeface="Inconsolata"/>
              </a:rPr>
              <a:t>It’s farthest-known planet from the Sun</a:t>
            </a:r>
            <a:endParaRPr>
              <a:solidFill>
                <a:srgbClr val="514138"/>
              </a:solidFill>
              <a:latin typeface="Inconsolata"/>
              <a:ea typeface="Inconsolata"/>
              <a:cs typeface="Inconsolata"/>
              <a:sym typeface="Inconsolat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40"/>
          <p:cNvPicPr preferRelativeResize="0"/>
          <p:nvPr/>
        </p:nvPicPr>
        <p:blipFill rotWithShape="1">
          <a:blip r:embed="rId3">
            <a:alphaModFix/>
          </a:blip>
          <a:srcRect l="36216" t="980"/>
          <a:stretch/>
        </p:blipFill>
        <p:spPr>
          <a:xfrm>
            <a:off x="4572000" y="0"/>
            <a:ext cx="4572001" cy="5143500"/>
          </a:xfrm>
          <a:prstGeom prst="rect">
            <a:avLst/>
          </a:prstGeom>
          <a:noFill/>
          <a:ln>
            <a:noFill/>
          </a:ln>
        </p:spPr>
      </p:pic>
      <p:sp>
        <p:nvSpPr>
          <p:cNvPr id="266" name="Google Shape;266;p40"/>
          <p:cNvSpPr txBox="1">
            <a:spLocks noGrp="1"/>
          </p:cNvSpPr>
          <p:nvPr>
            <p:ph type="title"/>
          </p:nvPr>
        </p:nvSpPr>
        <p:spPr>
          <a:xfrm>
            <a:off x="534262" y="1859261"/>
            <a:ext cx="3294900" cy="7155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67" name="Google Shape;267;p40"/>
          <p:cNvSpPr txBox="1">
            <a:spLocks noGrp="1"/>
          </p:cNvSpPr>
          <p:nvPr>
            <p:ph type="body" idx="1"/>
          </p:nvPr>
        </p:nvSpPr>
        <p:spPr>
          <a:xfrm>
            <a:off x="533243" y="2528176"/>
            <a:ext cx="4061549" cy="2080422"/>
          </a:xfrm>
          <a:prstGeom prst="rect">
            <a:avLst/>
          </a:prstGeom>
        </p:spPr>
        <p:txBody>
          <a:bodyPr spcFirstLastPara="1" wrap="square" lIns="91425" tIns="91425" rIns="91425" bIns="91425" anchor="t" anchorCtr="0">
            <a:noAutofit/>
          </a:bodyPr>
          <a:lstStyle/>
          <a:p>
            <a:pPr marL="0" indent="0">
              <a:spcAft>
                <a:spcPts val="1600"/>
              </a:spcAft>
              <a:buNone/>
            </a:pPr>
            <a:r>
              <a:rPr lang="en-US"/>
              <a:t>The general public belief is that organic food is healthier compared to the conventional ones, and it’s the primary reason for its increased demand over the past decade.</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66"/>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wipe(down)">
                                      <p:cBhvr>
                                        <p:cTn id="11"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63"/>
          <p:cNvSpPr txBox="1"/>
          <p:nvPr/>
        </p:nvSpPr>
        <p:spPr>
          <a:xfrm>
            <a:off x="2084225" y="3918700"/>
            <a:ext cx="21999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514138"/>
                </a:solidFill>
                <a:latin typeface="Inconsolata"/>
                <a:ea typeface="Inconsolata"/>
                <a:cs typeface="Inconsolata"/>
                <a:sym typeface="Inconsolata"/>
              </a:rPr>
              <a:t>Mercury is a small place</a:t>
            </a:r>
            <a:endParaRPr>
              <a:solidFill>
                <a:srgbClr val="514138"/>
              </a:solidFill>
              <a:latin typeface="Inconsolata"/>
              <a:ea typeface="Inconsolata"/>
              <a:cs typeface="Inconsolata"/>
              <a:sym typeface="Inconsolata"/>
            </a:endParaRPr>
          </a:p>
        </p:txBody>
      </p:sp>
      <p:sp>
        <p:nvSpPr>
          <p:cNvPr id="1028" name="Google Shape;1028;p63"/>
          <p:cNvSpPr txBox="1"/>
          <p:nvPr/>
        </p:nvSpPr>
        <p:spPr>
          <a:xfrm>
            <a:off x="6292500" y="1675200"/>
            <a:ext cx="2103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14138"/>
                </a:solidFill>
                <a:latin typeface="Inconsolata"/>
                <a:ea typeface="Inconsolata"/>
                <a:cs typeface="Inconsolata"/>
                <a:sym typeface="Inconsolata"/>
              </a:rPr>
              <a:t>Venus is the second planet from the Sun</a:t>
            </a:r>
            <a:endParaRPr>
              <a:solidFill>
                <a:srgbClr val="514138"/>
              </a:solidFill>
              <a:latin typeface="Inconsolata"/>
              <a:ea typeface="Inconsolata"/>
              <a:cs typeface="Inconsolata"/>
              <a:sym typeface="Inconsolata"/>
            </a:endParaRPr>
          </a:p>
          <a:p>
            <a:pPr marL="0" lvl="0" indent="0" algn="ctr" rtl="0">
              <a:spcBef>
                <a:spcPts val="1600"/>
              </a:spcBef>
              <a:spcAft>
                <a:spcPts val="1600"/>
              </a:spcAft>
              <a:buNone/>
            </a:pPr>
            <a:endParaRPr>
              <a:solidFill>
                <a:srgbClr val="514138"/>
              </a:solidFill>
              <a:latin typeface="Inconsolata"/>
              <a:ea typeface="Inconsolata"/>
              <a:cs typeface="Inconsolata"/>
              <a:sym typeface="Inconsolata"/>
            </a:endParaRPr>
          </a:p>
        </p:txBody>
      </p:sp>
      <p:sp>
        <p:nvSpPr>
          <p:cNvPr id="1029" name="Google Shape;1029;p63"/>
          <p:cNvSpPr txBox="1">
            <a:spLocks noGrp="1"/>
          </p:cNvSpPr>
          <p:nvPr>
            <p:ph type="title"/>
          </p:nvPr>
        </p:nvSpPr>
        <p:spPr>
          <a:xfrm>
            <a:off x="720000" y="540000"/>
            <a:ext cx="6347700" cy="7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TIMING</a:t>
            </a:r>
            <a:endParaRPr/>
          </a:p>
        </p:txBody>
      </p:sp>
      <p:grpSp>
        <p:nvGrpSpPr>
          <p:cNvPr id="1030" name="Google Shape;1030;p63"/>
          <p:cNvGrpSpPr/>
          <p:nvPr/>
        </p:nvGrpSpPr>
        <p:grpSpPr>
          <a:xfrm>
            <a:off x="1533750" y="2584488"/>
            <a:ext cx="6076500" cy="1079400"/>
            <a:chOff x="1533750" y="2279688"/>
            <a:chExt cx="6076500" cy="1079400"/>
          </a:xfrm>
        </p:grpSpPr>
        <p:sp>
          <p:nvSpPr>
            <p:cNvPr id="1031" name="Google Shape;1031;p63"/>
            <p:cNvSpPr/>
            <p:nvPr/>
          </p:nvSpPr>
          <p:spPr>
            <a:xfrm>
              <a:off x="1533750" y="2279688"/>
              <a:ext cx="539700" cy="53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2917950" y="2819388"/>
              <a:ext cx="539700" cy="53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4302150" y="2279788"/>
              <a:ext cx="539700" cy="53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5686350" y="2819388"/>
              <a:ext cx="539700" cy="53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3"/>
            <p:cNvSpPr/>
            <p:nvPr/>
          </p:nvSpPr>
          <p:spPr>
            <a:xfrm>
              <a:off x="7070550" y="2279788"/>
              <a:ext cx="539700" cy="539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6" name="Google Shape;1036;p63"/>
            <p:cNvCxnSpPr>
              <a:stCxn id="1031" idx="2"/>
              <a:endCxn id="1035" idx="2"/>
            </p:cNvCxnSpPr>
            <p:nvPr/>
          </p:nvCxnSpPr>
          <p:spPr>
            <a:xfrm>
              <a:off x="1803600" y="2819388"/>
              <a:ext cx="5536800" cy="0"/>
            </a:xfrm>
            <a:prstGeom prst="straightConnector1">
              <a:avLst/>
            </a:prstGeom>
            <a:noFill/>
            <a:ln w="9525" cap="flat" cmpd="sng">
              <a:solidFill>
                <a:schemeClr val="dk1"/>
              </a:solidFill>
              <a:prstDash val="solid"/>
              <a:round/>
              <a:headEnd type="none" w="med" len="med"/>
              <a:tailEnd type="none" w="med" len="med"/>
            </a:ln>
          </p:spPr>
        </p:cxnSp>
      </p:grpSp>
      <p:sp>
        <p:nvSpPr>
          <p:cNvPr id="1037" name="Google Shape;1037;p63"/>
          <p:cNvSpPr txBox="1"/>
          <p:nvPr/>
        </p:nvSpPr>
        <p:spPr>
          <a:xfrm>
            <a:off x="1381125" y="2177302"/>
            <a:ext cx="838200" cy="2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DAY 1</a:t>
            </a:r>
            <a:endParaRPr b="1">
              <a:solidFill>
                <a:schemeClr val="dk2"/>
              </a:solidFill>
              <a:latin typeface="Oswald"/>
              <a:ea typeface="Oswald"/>
              <a:cs typeface="Oswald"/>
              <a:sym typeface="Oswald"/>
            </a:endParaRPr>
          </a:p>
        </p:txBody>
      </p:sp>
      <p:sp>
        <p:nvSpPr>
          <p:cNvPr id="1038" name="Google Shape;1038;p63"/>
          <p:cNvSpPr txBox="1"/>
          <p:nvPr/>
        </p:nvSpPr>
        <p:spPr>
          <a:xfrm>
            <a:off x="2765075" y="3690097"/>
            <a:ext cx="838200" cy="2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DAY 2</a:t>
            </a:r>
            <a:endParaRPr b="1">
              <a:solidFill>
                <a:schemeClr val="dk2"/>
              </a:solidFill>
              <a:latin typeface="Oswald"/>
              <a:ea typeface="Oswald"/>
              <a:cs typeface="Oswald"/>
              <a:sym typeface="Oswald"/>
            </a:endParaRPr>
          </a:p>
        </p:txBody>
      </p:sp>
      <p:sp>
        <p:nvSpPr>
          <p:cNvPr id="1039" name="Google Shape;1039;p63"/>
          <p:cNvSpPr txBox="1"/>
          <p:nvPr/>
        </p:nvSpPr>
        <p:spPr>
          <a:xfrm>
            <a:off x="4152900" y="2177303"/>
            <a:ext cx="838200" cy="2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DAY 3</a:t>
            </a:r>
            <a:endParaRPr b="1">
              <a:solidFill>
                <a:schemeClr val="dk2"/>
              </a:solidFill>
              <a:latin typeface="Oswald"/>
              <a:ea typeface="Oswald"/>
              <a:cs typeface="Oswald"/>
              <a:sym typeface="Oswald"/>
            </a:endParaRPr>
          </a:p>
        </p:txBody>
      </p:sp>
      <p:sp>
        <p:nvSpPr>
          <p:cNvPr id="1040" name="Google Shape;1040;p63"/>
          <p:cNvSpPr txBox="1"/>
          <p:nvPr/>
        </p:nvSpPr>
        <p:spPr>
          <a:xfrm>
            <a:off x="5538775" y="3690098"/>
            <a:ext cx="838200" cy="2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DAY 4</a:t>
            </a:r>
            <a:endParaRPr b="1">
              <a:solidFill>
                <a:schemeClr val="dk2"/>
              </a:solidFill>
              <a:latin typeface="Oswald"/>
              <a:ea typeface="Oswald"/>
              <a:cs typeface="Oswald"/>
              <a:sym typeface="Oswald"/>
            </a:endParaRPr>
          </a:p>
        </p:txBody>
      </p:sp>
      <p:sp>
        <p:nvSpPr>
          <p:cNvPr id="1041" name="Google Shape;1041;p63"/>
          <p:cNvSpPr txBox="1"/>
          <p:nvPr/>
        </p:nvSpPr>
        <p:spPr>
          <a:xfrm>
            <a:off x="6924675" y="2177303"/>
            <a:ext cx="838200" cy="2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latin typeface="Oswald"/>
                <a:ea typeface="Oswald"/>
                <a:cs typeface="Oswald"/>
                <a:sym typeface="Oswald"/>
              </a:rPr>
              <a:t>DAY 5</a:t>
            </a:r>
            <a:endParaRPr b="1">
              <a:solidFill>
                <a:schemeClr val="dk2"/>
              </a:solidFill>
              <a:latin typeface="Oswald"/>
              <a:ea typeface="Oswald"/>
              <a:cs typeface="Oswald"/>
              <a:sym typeface="Oswald"/>
            </a:endParaRPr>
          </a:p>
        </p:txBody>
      </p:sp>
      <p:sp>
        <p:nvSpPr>
          <p:cNvPr id="1042" name="Google Shape;1042;p63"/>
          <p:cNvSpPr txBox="1"/>
          <p:nvPr/>
        </p:nvSpPr>
        <p:spPr>
          <a:xfrm>
            <a:off x="748725" y="1676125"/>
            <a:ext cx="2103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514138"/>
                </a:solidFill>
                <a:latin typeface="Inconsolata"/>
                <a:ea typeface="Inconsolata"/>
                <a:cs typeface="Inconsolata"/>
                <a:sym typeface="Inconsolata"/>
              </a:rPr>
              <a:t>Despite being red, Mars is a cold place </a:t>
            </a:r>
            <a:endParaRPr>
              <a:solidFill>
                <a:srgbClr val="514138"/>
              </a:solidFill>
              <a:latin typeface="Inconsolata"/>
              <a:ea typeface="Inconsolata"/>
              <a:cs typeface="Inconsolata"/>
              <a:sym typeface="Inconsolata"/>
            </a:endParaRPr>
          </a:p>
        </p:txBody>
      </p:sp>
      <p:sp>
        <p:nvSpPr>
          <p:cNvPr id="1043" name="Google Shape;1043;p63"/>
          <p:cNvSpPr txBox="1"/>
          <p:nvPr/>
        </p:nvSpPr>
        <p:spPr>
          <a:xfrm>
            <a:off x="4906375" y="3918699"/>
            <a:ext cx="2103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514138"/>
                </a:solidFill>
                <a:latin typeface="Inconsolata"/>
                <a:ea typeface="Inconsolata"/>
                <a:cs typeface="Inconsolata"/>
                <a:sym typeface="Inconsolata"/>
              </a:rPr>
              <a:t>Jupiter is the biggest planet</a:t>
            </a:r>
            <a:endParaRPr>
              <a:solidFill>
                <a:srgbClr val="514138"/>
              </a:solidFill>
              <a:latin typeface="Inconsolata"/>
              <a:ea typeface="Inconsolata"/>
              <a:cs typeface="Inconsolata"/>
              <a:sym typeface="Inconsolata"/>
            </a:endParaRPr>
          </a:p>
        </p:txBody>
      </p:sp>
      <p:sp>
        <p:nvSpPr>
          <p:cNvPr id="1044" name="Google Shape;1044;p63"/>
          <p:cNvSpPr txBox="1"/>
          <p:nvPr/>
        </p:nvSpPr>
        <p:spPr>
          <a:xfrm>
            <a:off x="3520500" y="1675225"/>
            <a:ext cx="2103000" cy="52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514138"/>
                </a:solidFill>
                <a:latin typeface="Inconsolata"/>
                <a:ea typeface="Inconsolata"/>
                <a:cs typeface="Inconsolata"/>
                <a:sym typeface="Inconsolata"/>
              </a:rPr>
              <a:t>Saturn is the ringed one. It’s a gas giant</a:t>
            </a:r>
            <a:endParaRPr>
              <a:solidFill>
                <a:srgbClr val="514138"/>
              </a:solidFill>
              <a:latin typeface="Inconsolata"/>
              <a:ea typeface="Inconsolata"/>
              <a:cs typeface="Inconsolata"/>
              <a:sym typeface="Inconsolata"/>
            </a:endParaRPr>
          </a:p>
        </p:txBody>
      </p:sp>
      <p:sp>
        <p:nvSpPr>
          <p:cNvPr id="1045" name="Google Shape;1045;p63"/>
          <p:cNvSpPr/>
          <p:nvPr/>
        </p:nvSpPr>
        <p:spPr>
          <a:xfrm>
            <a:off x="7185934" y="26522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63"/>
          <p:cNvGrpSpPr/>
          <p:nvPr/>
        </p:nvGrpSpPr>
        <p:grpSpPr>
          <a:xfrm>
            <a:off x="5788163" y="3228922"/>
            <a:ext cx="339411" cy="337193"/>
            <a:chOff x="3863900" y="4993625"/>
            <a:chExt cx="482050" cy="478900"/>
          </a:xfrm>
        </p:grpSpPr>
        <p:sp>
          <p:nvSpPr>
            <p:cNvPr id="1047" name="Google Shape;1047;p6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8" name="Google Shape;1048;p6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9" name="Google Shape;1049;p6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1" name="Google Shape;1051;p63"/>
          <p:cNvGrpSpPr/>
          <p:nvPr/>
        </p:nvGrpSpPr>
        <p:grpSpPr>
          <a:xfrm>
            <a:off x="3016493" y="3218377"/>
            <a:ext cx="339253" cy="339253"/>
            <a:chOff x="5660400" y="238125"/>
            <a:chExt cx="481825" cy="481825"/>
          </a:xfrm>
        </p:grpSpPr>
        <p:sp>
          <p:nvSpPr>
            <p:cNvPr id="1052" name="Google Shape;1052;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3" name="Google Shape;1053;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4" name="Google Shape;1054;p63"/>
          <p:cNvGrpSpPr/>
          <p:nvPr/>
        </p:nvGrpSpPr>
        <p:grpSpPr>
          <a:xfrm>
            <a:off x="1616145" y="2653569"/>
            <a:ext cx="368157" cy="367290"/>
            <a:chOff x="-62154300" y="3743950"/>
            <a:chExt cx="318200" cy="317450"/>
          </a:xfrm>
        </p:grpSpPr>
        <p:sp>
          <p:nvSpPr>
            <p:cNvPr id="1055" name="Google Shape;1055;p6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63"/>
          <p:cNvGrpSpPr/>
          <p:nvPr/>
        </p:nvGrpSpPr>
        <p:grpSpPr>
          <a:xfrm>
            <a:off x="4409143" y="2662627"/>
            <a:ext cx="351940" cy="349163"/>
            <a:chOff x="3133425" y="3955025"/>
            <a:chExt cx="297750" cy="295400"/>
          </a:xfrm>
        </p:grpSpPr>
        <p:sp>
          <p:nvSpPr>
            <p:cNvPr id="1058" name="Google Shape;1058;p6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5"/>
          <p:cNvSpPr txBox="1">
            <a:spLocks noGrp="1"/>
          </p:cNvSpPr>
          <p:nvPr>
            <p:ph type="title"/>
          </p:nvPr>
        </p:nvSpPr>
        <p:spPr>
          <a:xfrm>
            <a:off x="720000" y="540000"/>
            <a:ext cx="61572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INVESTMENT</a:t>
            </a:r>
            <a:endParaRPr/>
          </a:p>
        </p:txBody>
      </p:sp>
      <p:pic>
        <p:nvPicPr>
          <p:cNvPr id="1083" name="Google Shape;1083;p65" title="Gráfico">
            <a:hlinkClick r:id="rId3"/>
          </p:cNvPr>
          <p:cNvPicPr preferRelativeResize="0"/>
          <p:nvPr/>
        </p:nvPicPr>
        <p:blipFill rotWithShape="1">
          <a:blip r:embed="rId4">
            <a:alphaModFix/>
          </a:blip>
          <a:srcRect l="12969" t="6717" r="1931" b="12637"/>
          <a:stretch/>
        </p:blipFill>
        <p:spPr>
          <a:xfrm>
            <a:off x="2431600" y="1600200"/>
            <a:ext cx="3228975" cy="1891976"/>
          </a:xfrm>
          <a:prstGeom prst="rect">
            <a:avLst/>
          </a:prstGeom>
          <a:noFill/>
          <a:ln>
            <a:noFill/>
          </a:ln>
        </p:spPr>
      </p:pic>
      <p:sp>
        <p:nvSpPr>
          <p:cNvPr id="1084" name="Google Shape;1084;p65"/>
          <p:cNvSpPr txBox="1"/>
          <p:nvPr/>
        </p:nvSpPr>
        <p:spPr>
          <a:xfrm>
            <a:off x="3745150" y="3501025"/>
            <a:ext cx="5619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swald"/>
                <a:ea typeface="Oswald"/>
                <a:cs typeface="Oswald"/>
                <a:sym typeface="Oswald"/>
              </a:rPr>
              <a:t>50</a:t>
            </a:r>
            <a:endParaRPr>
              <a:solidFill>
                <a:schemeClr val="dk1"/>
              </a:solidFill>
              <a:latin typeface="Oswald"/>
              <a:ea typeface="Oswald"/>
              <a:cs typeface="Oswald"/>
              <a:sym typeface="Oswald"/>
            </a:endParaRPr>
          </a:p>
        </p:txBody>
      </p:sp>
      <p:sp>
        <p:nvSpPr>
          <p:cNvPr id="1085" name="Google Shape;1085;p65"/>
          <p:cNvSpPr txBox="1"/>
          <p:nvPr/>
        </p:nvSpPr>
        <p:spPr>
          <a:xfrm>
            <a:off x="2151025" y="3501025"/>
            <a:ext cx="5619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swald"/>
                <a:ea typeface="Oswald"/>
                <a:cs typeface="Oswald"/>
                <a:sym typeface="Oswald"/>
              </a:rPr>
              <a:t>0</a:t>
            </a:r>
            <a:endParaRPr>
              <a:solidFill>
                <a:schemeClr val="dk1"/>
              </a:solidFill>
              <a:latin typeface="Oswald"/>
              <a:ea typeface="Oswald"/>
              <a:cs typeface="Oswald"/>
              <a:sym typeface="Oswald"/>
            </a:endParaRPr>
          </a:p>
        </p:txBody>
      </p:sp>
      <p:sp>
        <p:nvSpPr>
          <p:cNvPr id="1086" name="Google Shape;1086;p65"/>
          <p:cNvSpPr txBox="1"/>
          <p:nvPr/>
        </p:nvSpPr>
        <p:spPr>
          <a:xfrm>
            <a:off x="5330575" y="3501025"/>
            <a:ext cx="5619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swald"/>
                <a:ea typeface="Oswald"/>
                <a:cs typeface="Oswald"/>
                <a:sym typeface="Oswald"/>
              </a:rPr>
              <a:t>100</a:t>
            </a:r>
            <a:endParaRPr>
              <a:solidFill>
                <a:schemeClr val="dk1"/>
              </a:solidFill>
              <a:latin typeface="Oswald"/>
              <a:ea typeface="Oswald"/>
              <a:cs typeface="Oswald"/>
              <a:sym typeface="Oswald"/>
            </a:endParaRPr>
          </a:p>
        </p:txBody>
      </p:sp>
      <p:sp>
        <p:nvSpPr>
          <p:cNvPr id="1087" name="Google Shape;1087;p65"/>
          <p:cNvSpPr txBox="1"/>
          <p:nvPr/>
        </p:nvSpPr>
        <p:spPr>
          <a:xfrm>
            <a:off x="1800000" y="3902650"/>
            <a:ext cx="5258100" cy="3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Inconsolata"/>
                <a:ea typeface="Inconsolata"/>
                <a:cs typeface="Inconsolata"/>
                <a:sym typeface="Inconsolata"/>
              </a:rPr>
              <a:t>If you want to modify this graph, click on it, follow the link, change the data and replace it</a:t>
            </a:r>
            <a:endParaRPr sz="1100">
              <a:solidFill>
                <a:schemeClr val="dk2"/>
              </a:solidFill>
              <a:latin typeface="Inconsolata"/>
              <a:ea typeface="Inconsolata"/>
              <a:cs typeface="Inconsolata"/>
              <a:sym typeface="Inconsolata"/>
            </a:endParaRPr>
          </a:p>
          <a:p>
            <a:pPr marL="0" lvl="0" indent="0" algn="l" rtl="0">
              <a:spcBef>
                <a:spcPts val="0"/>
              </a:spcBef>
              <a:spcAft>
                <a:spcPts val="0"/>
              </a:spcAft>
              <a:buNone/>
            </a:pPr>
            <a:endParaRPr>
              <a:latin typeface="Inconsolata"/>
              <a:ea typeface="Inconsolata"/>
              <a:cs typeface="Inconsolata"/>
              <a:sym typeface="Inconsolata"/>
            </a:endParaRPr>
          </a:p>
        </p:txBody>
      </p:sp>
      <p:sp>
        <p:nvSpPr>
          <p:cNvPr id="1088" name="Google Shape;1088;p65"/>
          <p:cNvSpPr txBox="1"/>
          <p:nvPr/>
        </p:nvSpPr>
        <p:spPr>
          <a:xfrm>
            <a:off x="1669675" y="1834150"/>
            <a:ext cx="7341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Oswald"/>
                <a:ea typeface="Oswald"/>
                <a:cs typeface="Oswald"/>
                <a:sym typeface="Oswald"/>
              </a:rPr>
              <a:t>VENUS</a:t>
            </a:r>
            <a:endParaRPr b="1">
              <a:solidFill>
                <a:schemeClr val="dk1"/>
              </a:solidFill>
              <a:latin typeface="Oswald"/>
              <a:ea typeface="Oswald"/>
              <a:cs typeface="Oswald"/>
              <a:sym typeface="Oswald"/>
            </a:endParaRPr>
          </a:p>
        </p:txBody>
      </p:sp>
      <p:sp>
        <p:nvSpPr>
          <p:cNvPr id="1089" name="Google Shape;1089;p65"/>
          <p:cNvSpPr txBox="1"/>
          <p:nvPr/>
        </p:nvSpPr>
        <p:spPr>
          <a:xfrm>
            <a:off x="1669675" y="2412838"/>
            <a:ext cx="7341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Oswald"/>
                <a:ea typeface="Oswald"/>
                <a:cs typeface="Oswald"/>
                <a:sym typeface="Oswald"/>
              </a:rPr>
              <a:t>MARS</a:t>
            </a:r>
            <a:endParaRPr b="1">
              <a:solidFill>
                <a:schemeClr val="dk1"/>
              </a:solidFill>
              <a:latin typeface="Oswald"/>
              <a:ea typeface="Oswald"/>
              <a:cs typeface="Oswald"/>
              <a:sym typeface="Oswald"/>
            </a:endParaRPr>
          </a:p>
        </p:txBody>
      </p:sp>
      <p:sp>
        <p:nvSpPr>
          <p:cNvPr id="1090" name="Google Shape;1090;p65"/>
          <p:cNvSpPr txBox="1"/>
          <p:nvPr/>
        </p:nvSpPr>
        <p:spPr>
          <a:xfrm>
            <a:off x="1669675" y="2991550"/>
            <a:ext cx="7620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Oswald"/>
                <a:ea typeface="Oswald"/>
                <a:cs typeface="Oswald"/>
                <a:sym typeface="Oswald"/>
              </a:rPr>
              <a:t>SATURN</a:t>
            </a:r>
            <a:endParaRPr b="1">
              <a:solidFill>
                <a:schemeClr val="dk1"/>
              </a:solidFill>
              <a:latin typeface="Oswald"/>
              <a:ea typeface="Oswald"/>
              <a:cs typeface="Oswald"/>
              <a:sym typeface="Oswald"/>
            </a:endParaRPr>
          </a:p>
        </p:txBody>
      </p:sp>
      <p:sp>
        <p:nvSpPr>
          <p:cNvPr id="1091" name="Google Shape;1091;p65"/>
          <p:cNvSpPr/>
          <p:nvPr/>
        </p:nvSpPr>
        <p:spPr>
          <a:xfrm>
            <a:off x="6045725" y="2143294"/>
            <a:ext cx="200100" cy="18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5"/>
          <p:cNvSpPr/>
          <p:nvPr/>
        </p:nvSpPr>
        <p:spPr>
          <a:xfrm>
            <a:off x="6045725" y="1743075"/>
            <a:ext cx="200100" cy="18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5"/>
          <p:cNvSpPr/>
          <p:nvPr/>
        </p:nvSpPr>
        <p:spPr>
          <a:xfrm>
            <a:off x="6045725" y="2543513"/>
            <a:ext cx="200100" cy="18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5"/>
          <p:cNvSpPr txBox="1"/>
          <p:nvPr/>
        </p:nvSpPr>
        <p:spPr>
          <a:xfrm>
            <a:off x="6245825" y="1656575"/>
            <a:ext cx="12285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514138"/>
                </a:solidFill>
                <a:latin typeface="Oswald"/>
                <a:ea typeface="Oswald"/>
                <a:cs typeface="Oswald"/>
                <a:sym typeface="Oswald"/>
              </a:rPr>
              <a:t>MERCURY</a:t>
            </a:r>
            <a:endParaRPr b="1">
              <a:solidFill>
                <a:srgbClr val="514138"/>
              </a:solidFill>
              <a:latin typeface="Oswald"/>
              <a:ea typeface="Oswald"/>
              <a:cs typeface="Oswald"/>
              <a:sym typeface="Oswald"/>
            </a:endParaRPr>
          </a:p>
        </p:txBody>
      </p:sp>
      <p:sp>
        <p:nvSpPr>
          <p:cNvPr id="1095" name="Google Shape;1095;p65"/>
          <p:cNvSpPr txBox="1"/>
          <p:nvPr/>
        </p:nvSpPr>
        <p:spPr>
          <a:xfrm>
            <a:off x="6245825" y="2056500"/>
            <a:ext cx="12285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514138"/>
                </a:solidFill>
                <a:latin typeface="Oswald"/>
                <a:ea typeface="Oswald"/>
                <a:cs typeface="Oswald"/>
                <a:sym typeface="Oswald"/>
              </a:rPr>
              <a:t>JUPITER</a:t>
            </a:r>
            <a:endParaRPr b="1">
              <a:solidFill>
                <a:srgbClr val="514138"/>
              </a:solidFill>
              <a:latin typeface="Oswald"/>
              <a:ea typeface="Oswald"/>
              <a:cs typeface="Oswald"/>
              <a:sym typeface="Oswald"/>
            </a:endParaRPr>
          </a:p>
        </p:txBody>
      </p:sp>
      <p:sp>
        <p:nvSpPr>
          <p:cNvPr id="1096" name="Google Shape;1096;p65"/>
          <p:cNvSpPr txBox="1"/>
          <p:nvPr/>
        </p:nvSpPr>
        <p:spPr>
          <a:xfrm>
            <a:off x="6245825" y="2456424"/>
            <a:ext cx="12285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514138"/>
                </a:solidFill>
                <a:latin typeface="Oswald"/>
                <a:ea typeface="Oswald"/>
                <a:cs typeface="Oswald"/>
                <a:sym typeface="Oswald"/>
              </a:rPr>
              <a:t>NEPTUNE</a:t>
            </a:r>
            <a:endParaRPr b="1">
              <a:solidFill>
                <a:srgbClr val="514138"/>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67"/>
          <p:cNvSpPr txBox="1">
            <a:spLocks noGrp="1"/>
          </p:cNvSpPr>
          <p:nvPr>
            <p:ph type="title"/>
          </p:nvPr>
        </p:nvSpPr>
        <p:spPr>
          <a:xfrm>
            <a:off x="720000" y="540000"/>
            <a:ext cx="61572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26" name="Google Shape;1126;p67"/>
          <p:cNvSpPr txBox="1"/>
          <p:nvPr/>
        </p:nvSpPr>
        <p:spPr>
          <a:xfrm>
            <a:off x="762000" y="1400175"/>
            <a:ext cx="7563000" cy="31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chemeClr val="dk2"/>
                </a:solidFill>
                <a:latin typeface="Oswald"/>
                <a:ea typeface="Oswald"/>
                <a:cs typeface="Oswald"/>
                <a:sym typeface="Oswald"/>
              </a:rPr>
              <a:t>PHOTOS</a:t>
            </a:r>
            <a:endParaRPr sz="1800" b="1">
              <a:solidFill>
                <a:schemeClr val="dk2"/>
              </a:solidFill>
              <a:latin typeface="Oswald"/>
              <a:ea typeface="Oswald"/>
              <a:cs typeface="Oswald"/>
              <a:sym typeface="Oswald"/>
            </a:endParaRPr>
          </a:p>
          <a:p>
            <a:pPr marL="0" lvl="0" indent="0" algn="l" rtl="0">
              <a:lnSpc>
                <a:spcPct val="100000"/>
              </a:lnSpc>
              <a:spcBef>
                <a:spcPts val="0"/>
              </a:spcBef>
              <a:spcAft>
                <a:spcPts val="0"/>
              </a:spcAft>
              <a:buNone/>
            </a:pPr>
            <a:endParaRPr sz="1800" b="1">
              <a:solidFill>
                <a:schemeClr val="dk2"/>
              </a:solidFill>
              <a:latin typeface="Oswald"/>
              <a:ea typeface="Oswald"/>
              <a:cs typeface="Oswald"/>
              <a:sym typeface="Oswald"/>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3"/>
              </a:rPr>
              <a:t>Apples and avocado near salad</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4"/>
              </a:rPr>
              <a:t>Bowl of fresh fruit bright salad</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5"/>
              </a:rPr>
              <a:t>Oatmeal with raisins in bowl on table </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6"/>
              </a:rPr>
              <a:t>Flat lay mix of vegetables with copy space </a:t>
            </a:r>
            <a:endParaRPr sz="1200">
              <a:solidFill>
                <a:srgbClr val="374957"/>
              </a:solidFill>
              <a:highlight>
                <a:srgbClr val="FFFFFF"/>
              </a:highlight>
              <a:latin typeface="Inconsolata"/>
              <a:ea typeface="Inconsolata"/>
              <a:cs typeface="Inconsolata"/>
              <a:sym typeface="Inconsolata"/>
            </a:endParaRPr>
          </a:p>
          <a:p>
            <a:pPr marL="4572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7"/>
              </a:rPr>
              <a:t>Egg carton and yolk with garlic braid on white textured backdrop</a:t>
            </a:r>
            <a:endParaRPr sz="1200">
              <a:solidFill>
                <a:schemeClr val="dk2"/>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8"/>
              </a:rPr>
              <a:t>Bread with triangular cheddar cheese on slate plate over the white background</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9"/>
              </a:rPr>
              <a:t>Grapes; strawberries; pineapple; kiwi; apricot; banana and whole pineapple</a:t>
            </a:r>
            <a:endParaRPr sz="1200">
              <a:solidFill>
                <a:schemeClr val="dk2"/>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10"/>
              </a:rPr>
              <a:t>Top view mix of vegetables on cutting board and in bowl with copy space</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66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11"/>
              </a:rPr>
              <a:t>Close-up fried egg with asparagus</a:t>
            </a:r>
            <a:endParaRPr sz="1200">
              <a:solidFill>
                <a:srgbClr val="374957"/>
              </a:solidFill>
              <a:highlight>
                <a:srgbClr val="FFFFFF"/>
              </a:highlight>
              <a:latin typeface="Inconsolata"/>
              <a:ea typeface="Inconsolata"/>
              <a:cs typeface="Inconsolata"/>
              <a:sym typeface="Inconsolata"/>
            </a:endParaRPr>
          </a:p>
          <a:p>
            <a:pPr marL="0" lvl="0" indent="0" algn="l" rtl="0">
              <a:lnSpc>
                <a:spcPct val="100000"/>
              </a:lnSpc>
              <a:spcBef>
                <a:spcPts val="0"/>
              </a:spcBef>
              <a:spcAft>
                <a:spcPts val="0"/>
              </a:spcAft>
              <a:buNone/>
            </a:pPr>
            <a:endParaRPr sz="1200">
              <a:solidFill>
                <a:schemeClr val="dk2"/>
              </a:solidFill>
              <a:highlight>
                <a:srgbClr val="FFFFFF"/>
              </a:highlight>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8"/>
          <p:cNvSpPr txBox="1">
            <a:spLocks noGrp="1"/>
          </p:cNvSpPr>
          <p:nvPr>
            <p:ph type="title"/>
          </p:nvPr>
        </p:nvSpPr>
        <p:spPr>
          <a:xfrm>
            <a:off x="720000" y="540000"/>
            <a:ext cx="39975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132" name="Google Shape;1132;p68"/>
          <p:cNvSpPr txBox="1"/>
          <p:nvPr/>
        </p:nvSpPr>
        <p:spPr>
          <a:xfrm>
            <a:off x="762000" y="1400175"/>
            <a:ext cx="7581900" cy="31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chemeClr val="dk2"/>
                </a:solidFill>
                <a:latin typeface="Oswald"/>
                <a:ea typeface="Oswald"/>
                <a:cs typeface="Oswald"/>
                <a:sym typeface="Oswald"/>
              </a:rPr>
              <a:t>PHOTOS</a:t>
            </a:r>
            <a:endParaRPr sz="1800" b="1">
              <a:solidFill>
                <a:schemeClr val="dk2"/>
              </a:solidFill>
              <a:latin typeface="Oswald"/>
              <a:ea typeface="Oswald"/>
              <a:cs typeface="Oswald"/>
              <a:sym typeface="Oswald"/>
            </a:endParaRPr>
          </a:p>
          <a:p>
            <a:pPr marL="0" lvl="0" indent="0" algn="l" rtl="0">
              <a:lnSpc>
                <a:spcPct val="100000"/>
              </a:lnSpc>
              <a:spcBef>
                <a:spcPts val="0"/>
              </a:spcBef>
              <a:spcAft>
                <a:spcPts val="0"/>
              </a:spcAft>
              <a:buNone/>
            </a:pPr>
            <a:endParaRPr sz="1800" b="1">
              <a:solidFill>
                <a:schemeClr val="dk2"/>
              </a:solidFill>
              <a:latin typeface="Oswald"/>
              <a:ea typeface="Oswald"/>
              <a:cs typeface="Oswald"/>
              <a:sym typeface="Oswald"/>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3"/>
              </a:rPr>
              <a:t>Various green veggies and kitchen cloth</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4"/>
              </a:rPr>
              <a:t>Vegan salad with avocado on white wooden table</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5"/>
              </a:rPr>
              <a:t>Bowl dish with rice and vegetables surrounded with lemon and bread on white textured backdrop </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6"/>
              </a:rPr>
              <a:t>Bunch of vegetables</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7"/>
              </a:rPr>
              <a:t>Sunlight falling on olive oil bottles with potted rosemary</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8"/>
              </a:rPr>
              <a:t>Market stall with variety of organic vegetable </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spcBef>
                <a:spcPts val="0"/>
              </a:spcBef>
              <a:spcAft>
                <a:spcPts val="0"/>
              </a:spcAft>
              <a:buClr>
                <a:schemeClr val="dk2"/>
              </a:buClr>
              <a:buSzPts val="1200"/>
              <a:buFont typeface="Inconsolata"/>
              <a:buChar char="●"/>
            </a:pPr>
            <a:r>
              <a:rPr lang="en" sz="1200">
                <a:solidFill>
                  <a:schemeClr val="dk2"/>
                </a:solidFill>
                <a:highlight>
                  <a:srgbClr val="FFFFFF"/>
                </a:highlight>
                <a:uFill>
                  <a:noFill/>
                </a:uFill>
                <a:latin typeface="Inconsolata"/>
                <a:ea typeface="Inconsolata"/>
                <a:cs typeface="Inconsolata"/>
                <a:sym typeface="Inconsolata"/>
                <a:hlinkClick r:id="rId9">
                  <a:extLst>
                    <a:ext uri="{A12FA001-AC4F-418D-AE19-62706E023703}">
                      <ahyp:hlinkClr xmlns:ahyp="http://schemas.microsoft.com/office/drawing/2018/hyperlinkcolor" xmlns="" val="tx"/>
                    </a:ext>
                  </a:extLst>
                </a:hlinkClick>
              </a:rPr>
              <a:t>Couple choosing strawberry in grocery store</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spcBef>
                <a:spcPts val="0"/>
              </a:spcBef>
              <a:spcAft>
                <a:spcPts val="0"/>
              </a:spcAft>
              <a:buClr>
                <a:schemeClr val="dk2"/>
              </a:buClr>
              <a:buSzPts val="1200"/>
              <a:buFont typeface="Inconsolata"/>
              <a:buChar char="●"/>
            </a:pPr>
            <a:r>
              <a:rPr lang="en" sz="1200">
                <a:solidFill>
                  <a:schemeClr val="dk2"/>
                </a:solidFill>
                <a:highlight>
                  <a:srgbClr val="FFFFFF"/>
                </a:highlight>
                <a:uFill>
                  <a:noFill/>
                </a:uFill>
                <a:latin typeface="Inconsolata"/>
                <a:ea typeface="Inconsolata"/>
                <a:cs typeface="Inconsolata"/>
                <a:sym typeface="Inconsolata"/>
                <a:hlinkClick r:id="rId10">
                  <a:extLst>
                    <a:ext uri="{A12FA001-AC4F-418D-AE19-62706E023703}">
                      <ahyp:hlinkClr xmlns:ahyp="http://schemas.microsoft.com/office/drawing/2018/hyperlinkcolor" xmlns="" val="tx"/>
                    </a:ext>
                  </a:extLst>
                </a:hlinkClick>
              </a:rPr>
              <a:t>Oatmeal with different berries in bowl on wooden table</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spcBef>
                <a:spcPts val="0"/>
              </a:spcBef>
              <a:spcAft>
                <a:spcPts val="0"/>
              </a:spcAft>
              <a:buClr>
                <a:schemeClr val="dk2"/>
              </a:buClr>
              <a:buSzPts val="1200"/>
              <a:buFont typeface="Inconsolata"/>
              <a:buChar char="●"/>
            </a:pPr>
            <a:r>
              <a:rPr lang="en" sz="1200">
                <a:solidFill>
                  <a:schemeClr val="dk2"/>
                </a:solidFill>
                <a:highlight>
                  <a:srgbClr val="FFFFFF"/>
                </a:highlight>
                <a:uFill>
                  <a:noFill/>
                </a:uFill>
                <a:latin typeface="Inconsolata"/>
                <a:ea typeface="Inconsolata"/>
                <a:cs typeface="Inconsolata"/>
                <a:sym typeface="Inconsolata"/>
                <a:hlinkClick r:id="rId11">
                  <a:extLst>
                    <a:ext uri="{A12FA001-AC4F-418D-AE19-62706E023703}">
                      <ahyp:hlinkClr xmlns:ahyp="http://schemas.microsoft.com/office/drawing/2018/hyperlinkcolor" xmlns="" val="tx"/>
                    </a:ext>
                  </a:extLst>
                </a:hlinkClick>
              </a:rPr>
              <a:t>Elevated view of delicious hot dogs on wooden chopping board near fig slices</a:t>
            </a:r>
            <a:endParaRPr sz="1200">
              <a:solidFill>
                <a:srgbClr val="374957"/>
              </a:solidFill>
              <a:highlight>
                <a:srgbClr val="FFFFFF"/>
              </a:highlight>
              <a:latin typeface="Inconsolata"/>
              <a:ea typeface="Inconsolata"/>
              <a:cs typeface="Inconsolata"/>
              <a:sym typeface="Inconsolata"/>
            </a:endParaRPr>
          </a:p>
          <a:p>
            <a:pPr marL="0" lvl="0" indent="0" algn="l" rtl="0">
              <a:spcBef>
                <a:spcPts val="0"/>
              </a:spcBef>
              <a:spcAft>
                <a:spcPts val="0"/>
              </a:spcAft>
              <a:buNone/>
            </a:pPr>
            <a:endParaRPr>
              <a:solidFill>
                <a:schemeClr val="dk2"/>
              </a:solidFill>
              <a:latin typeface="Inconsolata"/>
              <a:ea typeface="Inconsolata"/>
              <a:cs typeface="Inconsolata"/>
              <a:sym typeface="Inconsolat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69"/>
          <p:cNvSpPr txBox="1">
            <a:spLocks noGrp="1"/>
          </p:cNvSpPr>
          <p:nvPr>
            <p:ph type="title"/>
          </p:nvPr>
        </p:nvSpPr>
        <p:spPr>
          <a:xfrm>
            <a:off x="720000" y="540000"/>
            <a:ext cx="61572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138" name="Google Shape;1138;p69"/>
          <p:cNvSpPr txBox="1"/>
          <p:nvPr/>
        </p:nvSpPr>
        <p:spPr>
          <a:xfrm>
            <a:off x="762000" y="1400175"/>
            <a:ext cx="7581900" cy="318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chemeClr val="dk2"/>
                </a:solidFill>
                <a:latin typeface="Oswald"/>
                <a:ea typeface="Oswald"/>
                <a:cs typeface="Oswald"/>
                <a:sym typeface="Oswald"/>
              </a:rPr>
              <a:t>PHOTOS</a:t>
            </a:r>
            <a:endParaRPr sz="1800" b="1">
              <a:solidFill>
                <a:schemeClr val="dk2"/>
              </a:solidFill>
              <a:latin typeface="Oswald"/>
              <a:ea typeface="Oswald"/>
              <a:cs typeface="Oswald"/>
              <a:sym typeface="Oswald"/>
            </a:endParaRPr>
          </a:p>
          <a:p>
            <a:pPr marL="0" lvl="0" indent="0" algn="l" rtl="0">
              <a:lnSpc>
                <a:spcPct val="100000"/>
              </a:lnSpc>
              <a:spcBef>
                <a:spcPts val="0"/>
              </a:spcBef>
              <a:spcAft>
                <a:spcPts val="0"/>
              </a:spcAft>
              <a:buNone/>
            </a:pPr>
            <a:endParaRPr sz="1800" b="1">
              <a:solidFill>
                <a:schemeClr val="dk2"/>
              </a:solidFill>
              <a:latin typeface="Oswald"/>
              <a:ea typeface="Oswald"/>
              <a:cs typeface="Oswald"/>
              <a:sym typeface="Oswald"/>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3"/>
              </a:rPr>
              <a:t>Person taking a photo of different vegan dishes</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4"/>
              </a:rPr>
              <a:t>Top view bowls with veggies and fruit copy space</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5"/>
              </a:rPr>
              <a:t>Delicious organic milk and fruit copy space</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6"/>
              </a:rPr>
              <a:t>Close-up boiled egg on a plate</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7"/>
              </a:rPr>
              <a:t>Stylish young man with his hands in pocket against white background</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8"/>
              </a:rPr>
              <a:t>Blonde young woman clenching her fist standing against white background</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00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9"/>
              </a:rPr>
              <a:t>Top view of hummus with assortment of vegetables</a:t>
            </a:r>
            <a:endParaRPr sz="1200">
              <a:solidFill>
                <a:srgbClr val="374957"/>
              </a:solidFill>
              <a:highlight>
                <a:srgbClr val="FFFFFF"/>
              </a:highlight>
              <a:latin typeface="Inconsolata"/>
              <a:ea typeface="Inconsolata"/>
              <a:cs typeface="Inconsolata"/>
              <a:sym typeface="Inconsolata"/>
            </a:endParaRPr>
          </a:p>
          <a:p>
            <a:pPr marL="457200" marR="50800" lvl="0" indent="-304800" algn="l" rtl="0">
              <a:lnSpc>
                <a:spcPct val="166000"/>
              </a:lnSpc>
              <a:spcBef>
                <a:spcPts val="0"/>
              </a:spcBef>
              <a:spcAft>
                <a:spcPts val="0"/>
              </a:spcAft>
              <a:buClr>
                <a:schemeClr val="dk2"/>
              </a:buClr>
              <a:buSzPts val="1200"/>
              <a:buFont typeface="Inconsolata"/>
              <a:buChar char="●"/>
            </a:pPr>
            <a:r>
              <a:rPr lang="en" sz="1200">
                <a:solidFill>
                  <a:schemeClr val="hlink"/>
                </a:solidFill>
                <a:highlight>
                  <a:srgbClr val="FFFFFF"/>
                </a:highlight>
                <a:uFill>
                  <a:noFill/>
                </a:uFill>
                <a:latin typeface="Inconsolata"/>
                <a:ea typeface="Inconsolata"/>
                <a:cs typeface="Inconsolata"/>
                <a:sym typeface="Inconsolata"/>
                <a:hlinkClick r:id="rId10"/>
              </a:rPr>
              <a:t>Smiling young blond woman in casual clothes</a:t>
            </a:r>
            <a:endParaRPr sz="1200">
              <a:solidFill>
                <a:schemeClr val="dk2"/>
              </a:solidFill>
              <a:highlight>
                <a:srgbClr val="FFFFFF"/>
              </a:highlight>
              <a:latin typeface="Inconsolata"/>
              <a:ea typeface="Inconsolata"/>
              <a:cs typeface="Inconsolata"/>
              <a:sym typeface="Inconsolata"/>
            </a:endParaRPr>
          </a:p>
          <a:p>
            <a:pPr marL="457200" lvl="0" indent="0" algn="l" rtl="0">
              <a:spcBef>
                <a:spcPts val="0"/>
              </a:spcBef>
              <a:spcAft>
                <a:spcPts val="0"/>
              </a:spcAft>
              <a:buNone/>
            </a:pPr>
            <a:endParaRPr>
              <a:solidFill>
                <a:schemeClr val="dk2"/>
              </a:solidFill>
              <a:latin typeface="Inconsolata"/>
              <a:ea typeface="Inconsolata"/>
              <a:cs typeface="Inconsolata"/>
              <a:sym typeface="Inconsolat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2"/>
        <p:cNvGrpSpPr/>
        <p:nvPr/>
      </p:nvGrpSpPr>
      <p:grpSpPr>
        <a:xfrm>
          <a:off x="0" y="0"/>
          <a:ext cx="0" cy="0"/>
          <a:chOff x="0" y="0"/>
          <a:chExt cx="0" cy="0"/>
        </a:xfrm>
      </p:grpSpPr>
      <p:sp>
        <p:nvSpPr>
          <p:cNvPr id="1143" name="Google Shape;1143;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144" name="Google Shape;1144;p70"/>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xmlns=""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xmlns=""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145" name="Google Shape;1145;p70"/>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xmlns=""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xmlns=""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9"/>
        <p:cNvGrpSpPr/>
        <p:nvPr/>
      </p:nvGrpSpPr>
      <p:grpSpPr>
        <a:xfrm>
          <a:off x="0" y="0"/>
          <a:ext cx="0" cy="0"/>
          <a:chOff x="0" y="0"/>
          <a:chExt cx="0" cy="0"/>
        </a:xfrm>
      </p:grpSpPr>
      <p:sp>
        <p:nvSpPr>
          <p:cNvPr id="1150" name="Google Shape;1150;p71"/>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51" name="Google Shape;1151;p71"/>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152" name="Google Shape;1152;p71"/>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Inconsolata</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 val="tx"/>
                    </a:ext>
                  </a:extLst>
                </a:hlinkClick>
              </a:rPr>
              <a:t>https://fonts.google.com/specimen/Inconsolata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Oswald</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 val="tx"/>
                    </a:ext>
                  </a:extLst>
                </a:hlinkClick>
              </a:rPr>
              <a:t>https://fonts.google.com/specimen/Oswald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153" name="Google Shape;1153;p71"/>
          <p:cNvGrpSpPr/>
          <p:nvPr/>
        </p:nvGrpSpPr>
        <p:grpSpPr>
          <a:xfrm>
            <a:off x="2583563" y="3498875"/>
            <a:ext cx="3976875" cy="754200"/>
            <a:chOff x="2052655" y="3498875"/>
            <a:chExt cx="3976875" cy="754200"/>
          </a:xfrm>
        </p:grpSpPr>
        <p:sp>
          <p:nvSpPr>
            <p:cNvPr id="1154" name="Google Shape;1154;p71"/>
            <p:cNvSpPr/>
            <p:nvPr/>
          </p:nvSpPr>
          <p:spPr>
            <a:xfrm>
              <a:off x="3114480" y="3498875"/>
              <a:ext cx="791400" cy="754200"/>
            </a:xfrm>
            <a:prstGeom prst="roundRect">
              <a:avLst>
                <a:gd name="adj" fmla="val 16667"/>
              </a:avLst>
            </a:prstGeom>
            <a:solidFill>
              <a:srgbClr val="BCB1A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1"/>
            <p:cNvSpPr/>
            <p:nvPr/>
          </p:nvSpPr>
          <p:spPr>
            <a:xfrm>
              <a:off x="4176300" y="3498875"/>
              <a:ext cx="791400" cy="754200"/>
            </a:xfrm>
            <a:prstGeom prst="roundRect">
              <a:avLst>
                <a:gd name="adj" fmla="val 16667"/>
              </a:avLst>
            </a:prstGeom>
            <a:solidFill>
              <a:srgbClr val="5141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1"/>
            <p:cNvSpPr/>
            <p:nvPr/>
          </p:nvSpPr>
          <p:spPr>
            <a:xfrm>
              <a:off x="523812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1"/>
            <p:cNvSpPr/>
            <p:nvPr/>
          </p:nvSpPr>
          <p:spPr>
            <a:xfrm>
              <a:off x="2052655" y="3498875"/>
              <a:ext cx="791400" cy="754200"/>
            </a:xfrm>
            <a:prstGeom prst="roundRect">
              <a:avLst>
                <a:gd name="adj" fmla="val 16667"/>
              </a:avLst>
            </a:prstGeom>
            <a:solidFill>
              <a:srgbClr val="DBD4D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1"/>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#bcb1aeff</a:t>
              </a:r>
              <a:endParaRPr sz="1000">
                <a:solidFill>
                  <a:srgbClr val="FFFFFF"/>
                </a:solidFill>
              </a:endParaRPr>
            </a:p>
          </p:txBody>
        </p:sp>
        <p:sp>
          <p:nvSpPr>
            <p:cNvPr id="1159" name="Google Shape;1159;p71"/>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#514138ff</a:t>
              </a:r>
              <a:endParaRPr sz="1000">
                <a:solidFill>
                  <a:srgbClr val="FFFFFF"/>
                </a:solidFill>
              </a:endParaRPr>
            </a:p>
          </p:txBody>
        </p:sp>
        <p:sp>
          <p:nvSpPr>
            <p:cNvPr id="1160" name="Google Shape;1160;p71"/>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BCB1AE"/>
                  </a:solidFill>
                </a:rPr>
                <a:t>#ffffffff</a:t>
              </a:r>
              <a:endParaRPr sz="1000">
                <a:solidFill>
                  <a:srgbClr val="BCB1AE"/>
                </a:solidFill>
              </a:endParaRPr>
            </a:p>
          </p:txBody>
        </p:sp>
        <p:sp>
          <p:nvSpPr>
            <p:cNvPr id="1161" name="Google Shape;1161;p71"/>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#dbd4d1ff</a:t>
              </a:r>
              <a:endParaRPr sz="1000">
                <a:solidFill>
                  <a:srgbClr val="FFFFFF"/>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5"/>
        <p:cNvGrpSpPr/>
        <p:nvPr/>
      </p:nvGrpSpPr>
      <p:grpSpPr>
        <a:xfrm>
          <a:off x="0" y="0"/>
          <a:ext cx="0" cy="0"/>
          <a:chOff x="0" y="0"/>
          <a:chExt cx="0" cy="0"/>
        </a:xfrm>
      </p:grpSpPr>
      <p:sp>
        <p:nvSpPr>
          <p:cNvPr id="1166" name="Google Shape;1166;p72"/>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167" name="Google Shape;1167;p72"/>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 val="tx"/>
                    </a:ext>
                  </a:extLst>
                </a:hlinkClick>
              </a:rPr>
              <a:t>How it Works.</a:t>
            </a:r>
            <a:endParaRPr>
              <a:solidFill>
                <a:srgbClr val="869FB2"/>
              </a:solidFill>
              <a:latin typeface="Arial"/>
              <a:ea typeface="Arial"/>
              <a:cs typeface="Arial"/>
              <a:sym typeface="Arial"/>
            </a:endParaRPr>
          </a:p>
        </p:txBody>
      </p:sp>
      <p:pic>
        <p:nvPicPr>
          <p:cNvPr id="1168" name="Google Shape;1168;p7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169" name="Google Shape;1169;p72"/>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 val="tx"/>
                    </a:ext>
                  </a:extLst>
                </a:hlinkClick>
              </a:rPr>
              <a:t>Pana</a:t>
            </a:r>
            <a:endParaRPr>
              <a:solidFill>
                <a:srgbClr val="869FB2"/>
              </a:solidFill>
            </a:endParaRPr>
          </a:p>
        </p:txBody>
      </p:sp>
      <p:sp>
        <p:nvSpPr>
          <p:cNvPr id="1170" name="Google Shape;1170;p72"/>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 val="tx"/>
                    </a:ext>
                  </a:extLst>
                </a:hlinkClick>
              </a:rPr>
              <a:t>Amico</a:t>
            </a:r>
            <a:endParaRPr>
              <a:solidFill>
                <a:srgbClr val="869FB2"/>
              </a:solidFill>
            </a:endParaRPr>
          </a:p>
        </p:txBody>
      </p:sp>
      <p:sp>
        <p:nvSpPr>
          <p:cNvPr id="1171" name="Google Shape;1171;p72"/>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 val="tx"/>
                    </a:ext>
                  </a:extLst>
                </a:hlinkClick>
              </a:rPr>
              <a:t>Bro</a:t>
            </a:r>
            <a:endParaRPr>
              <a:solidFill>
                <a:srgbClr val="869FB2"/>
              </a:solidFill>
            </a:endParaRPr>
          </a:p>
        </p:txBody>
      </p:sp>
      <p:sp>
        <p:nvSpPr>
          <p:cNvPr id="1172" name="Google Shape;1172;p72"/>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 val="tx"/>
                    </a:ext>
                  </a:extLst>
                </a:hlinkClick>
              </a:rPr>
              <a:t>Rafiki</a:t>
            </a:r>
            <a:endParaRPr>
              <a:solidFill>
                <a:srgbClr val="869FB2"/>
              </a:solidFill>
            </a:endParaRPr>
          </a:p>
        </p:txBody>
      </p:sp>
      <p:pic>
        <p:nvPicPr>
          <p:cNvPr id="1173" name="Google Shape;1173;p7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174" name="Google Shape;1174;p7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175" name="Google Shape;1175;p7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176" name="Google Shape;1176;p7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177" name="Google Shape;1177;p72"/>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 val="tx"/>
                    </a:ext>
                  </a:extLst>
                </a:hlinkClick>
              </a:rPr>
              <a:t>Cuate</a:t>
            </a:r>
            <a:endParaRPr>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81"/>
        <p:cNvGrpSpPr/>
        <p:nvPr/>
      </p:nvGrpSpPr>
      <p:grpSpPr>
        <a:xfrm>
          <a:off x="0" y="0"/>
          <a:ext cx="0" cy="0"/>
          <a:chOff x="0" y="0"/>
          <a:chExt cx="0" cy="0"/>
        </a:xfrm>
      </p:grpSpPr>
      <p:sp>
        <p:nvSpPr>
          <p:cNvPr id="1182" name="Google Shape;1182;p73"/>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 val="tx"/>
                    </a:ext>
                  </a:extLst>
                </a:hlinkClick>
              </a:rPr>
              <a:t>infographics</a:t>
            </a:r>
            <a:r>
              <a:rPr lang="en" sz="1100">
                <a:solidFill>
                  <a:srgbClr val="FFFFFF"/>
                </a:solidFill>
              </a:rPr>
              <a:t> on Slidesgo.</a:t>
            </a:r>
            <a:endParaRPr sz="1100">
              <a:solidFill>
                <a:srgbClr val="FFFFFF"/>
              </a:solidFill>
            </a:endParaRPr>
          </a:p>
        </p:txBody>
      </p:sp>
      <p:grpSp>
        <p:nvGrpSpPr>
          <p:cNvPr id="1183" name="Google Shape;1183;p73"/>
          <p:cNvGrpSpPr/>
          <p:nvPr/>
        </p:nvGrpSpPr>
        <p:grpSpPr>
          <a:xfrm>
            <a:off x="5156078" y="3085736"/>
            <a:ext cx="474294" cy="551291"/>
            <a:chOff x="4727025" y="1332775"/>
            <a:chExt cx="59900" cy="69625"/>
          </a:xfrm>
        </p:grpSpPr>
        <p:sp>
          <p:nvSpPr>
            <p:cNvPr id="1184" name="Google Shape;1184;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3"/>
          <p:cNvGrpSpPr/>
          <p:nvPr/>
        </p:nvGrpSpPr>
        <p:grpSpPr>
          <a:xfrm>
            <a:off x="5769734" y="2314340"/>
            <a:ext cx="555653" cy="557031"/>
            <a:chOff x="4820425" y="1329900"/>
            <a:chExt cx="70175" cy="70350"/>
          </a:xfrm>
        </p:grpSpPr>
        <p:sp>
          <p:nvSpPr>
            <p:cNvPr id="1187" name="Google Shape;1187;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73"/>
          <p:cNvGrpSpPr/>
          <p:nvPr/>
        </p:nvGrpSpPr>
        <p:grpSpPr>
          <a:xfrm>
            <a:off x="6396103" y="2318845"/>
            <a:ext cx="582574" cy="533871"/>
            <a:chOff x="4903200" y="1331525"/>
            <a:chExt cx="73575" cy="67425"/>
          </a:xfrm>
        </p:grpSpPr>
        <p:sp>
          <p:nvSpPr>
            <p:cNvPr id="1192" name="Google Shape;1192;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73"/>
          <p:cNvGrpSpPr/>
          <p:nvPr/>
        </p:nvGrpSpPr>
        <p:grpSpPr>
          <a:xfrm>
            <a:off x="5755581" y="3078709"/>
            <a:ext cx="583960" cy="565345"/>
            <a:chOff x="4815575" y="1416800"/>
            <a:chExt cx="73750" cy="71400"/>
          </a:xfrm>
        </p:grpSpPr>
        <p:sp>
          <p:nvSpPr>
            <p:cNvPr id="1195" name="Google Shape;1195;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73"/>
          <p:cNvGrpSpPr/>
          <p:nvPr/>
        </p:nvGrpSpPr>
        <p:grpSpPr>
          <a:xfrm>
            <a:off x="6390362" y="3108896"/>
            <a:ext cx="589898" cy="504970"/>
            <a:chOff x="4902475" y="1418875"/>
            <a:chExt cx="74500" cy="63775"/>
          </a:xfrm>
        </p:grpSpPr>
        <p:sp>
          <p:nvSpPr>
            <p:cNvPr id="1199" name="Google Shape;1199;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3"/>
          <p:cNvGrpSpPr/>
          <p:nvPr/>
        </p:nvGrpSpPr>
        <p:grpSpPr>
          <a:xfrm>
            <a:off x="5765577" y="3826000"/>
            <a:ext cx="563967" cy="567127"/>
            <a:chOff x="4818100" y="1507675"/>
            <a:chExt cx="71225" cy="71625"/>
          </a:xfrm>
        </p:grpSpPr>
        <p:sp>
          <p:nvSpPr>
            <p:cNvPr id="1202" name="Google Shape;1202;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3"/>
          <p:cNvGrpSpPr/>
          <p:nvPr/>
        </p:nvGrpSpPr>
        <p:grpSpPr>
          <a:xfrm>
            <a:off x="5079075" y="3829461"/>
            <a:ext cx="628301" cy="588505"/>
            <a:chOff x="4721450" y="1509475"/>
            <a:chExt cx="79350" cy="74325"/>
          </a:xfrm>
        </p:grpSpPr>
        <p:sp>
          <p:nvSpPr>
            <p:cNvPr id="1207" name="Google Shape;1207;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3"/>
          <p:cNvGrpSpPr/>
          <p:nvPr/>
        </p:nvGrpSpPr>
        <p:grpSpPr>
          <a:xfrm>
            <a:off x="6424608" y="3814027"/>
            <a:ext cx="557038" cy="562772"/>
            <a:chOff x="4906800" y="1507500"/>
            <a:chExt cx="70350" cy="71075"/>
          </a:xfrm>
        </p:grpSpPr>
        <p:sp>
          <p:nvSpPr>
            <p:cNvPr id="1212" name="Google Shape;1212;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73"/>
          <p:cNvGrpSpPr/>
          <p:nvPr/>
        </p:nvGrpSpPr>
        <p:grpSpPr>
          <a:xfrm>
            <a:off x="4462216" y="2340963"/>
            <a:ext cx="517934" cy="517934"/>
            <a:chOff x="3736598" y="2170606"/>
            <a:chExt cx="404889" cy="404889"/>
          </a:xfrm>
        </p:grpSpPr>
        <p:sp>
          <p:nvSpPr>
            <p:cNvPr id="1218" name="Google Shape;1218;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73"/>
          <p:cNvGrpSpPr/>
          <p:nvPr/>
        </p:nvGrpSpPr>
        <p:grpSpPr>
          <a:xfrm>
            <a:off x="3729277" y="2341061"/>
            <a:ext cx="586986" cy="517740"/>
            <a:chOff x="3161917" y="2170682"/>
            <a:chExt cx="458870" cy="404737"/>
          </a:xfrm>
        </p:grpSpPr>
        <p:sp>
          <p:nvSpPr>
            <p:cNvPr id="1223" name="Google Shape;1223;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73"/>
          <p:cNvGrpSpPr/>
          <p:nvPr/>
        </p:nvGrpSpPr>
        <p:grpSpPr>
          <a:xfrm>
            <a:off x="3752299" y="3102400"/>
            <a:ext cx="540943" cy="517963"/>
            <a:chOff x="3179914" y="2889488"/>
            <a:chExt cx="422876" cy="404911"/>
          </a:xfrm>
        </p:grpSpPr>
        <p:sp>
          <p:nvSpPr>
            <p:cNvPr id="1227" name="Google Shape;1227;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73"/>
          <p:cNvGrpSpPr/>
          <p:nvPr/>
        </p:nvGrpSpPr>
        <p:grpSpPr>
          <a:xfrm>
            <a:off x="4453093" y="3102358"/>
            <a:ext cx="536180" cy="518047"/>
            <a:chOff x="3729467" y="2889422"/>
            <a:chExt cx="419153" cy="404977"/>
          </a:xfrm>
        </p:grpSpPr>
        <p:sp>
          <p:nvSpPr>
            <p:cNvPr id="1234" name="Google Shape;1234;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3"/>
          <p:cNvGrpSpPr/>
          <p:nvPr/>
        </p:nvGrpSpPr>
        <p:grpSpPr>
          <a:xfrm>
            <a:off x="1990126" y="3445787"/>
            <a:ext cx="965351" cy="134611"/>
            <a:chOff x="4411970" y="2962952"/>
            <a:chExt cx="706544" cy="104212"/>
          </a:xfrm>
        </p:grpSpPr>
        <p:sp>
          <p:nvSpPr>
            <p:cNvPr id="1242" name="Google Shape;1242;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73"/>
          <p:cNvGrpSpPr/>
          <p:nvPr/>
        </p:nvGrpSpPr>
        <p:grpSpPr>
          <a:xfrm>
            <a:off x="1990126" y="3041077"/>
            <a:ext cx="960158" cy="289172"/>
            <a:chOff x="4411970" y="2726085"/>
            <a:chExt cx="643107" cy="193659"/>
          </a:xfrm>
        </p:grpSpPr>
        <p:sp>
          <p:nvSpPr>
            <p:cNvPr id="1247" name="Google Shape;1247;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3"/>
          <p:cNvGrpSpPr/>
          <p:nvPr/>
        </p:nvGrpSpPr>
        <p:grpSpPr>
          <a:xfrm>
            <a:off x="998624" y="3295400"/>
            <a:ext cx="811503" cy="252584"/>
            <a:chOff x="4411970" y="4340222"/>
            <a:chExt cx="779467" cy="242683"/>
          </a:xfrm>
        </p:grpSpPr>
        <p:sp>
          <p:nvSpPr>
            <p:cNvPr id="1251" name="Google Shape;1251;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73"/>
          <p:cNvGrpSpPr/>
          <p:nvPr/>
        </p:nvGrpSpPr>
        <p:grpSpPr>
          <a:xfrm>
            <a:off x="1990126" y="2709308"/>
            <a:ext cx="965160" cy="216230"/>
            <a:chOff x="4411970" y="2468674"/>
            <a:chExt cx="747317" cy="167425"/>
          </a:xfrm>
        </p:grpSpPr>
        <p:sp>
          <p:nvSpPr>
            <p:cNvPr id="1255" name="Google Shape;1255;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73"/>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73"/>
          <p:cNvGrpSpPr/>
          <p:nvPr/>
        </p:nvGrpSpPr>
        <p:grpSpPr>
          <a:xfrm>
            <a:off x="997692" y="2334687"/>
            <a:ext cx="1959041" cy="208784"/>
            <a:chOff x="6336019" y="3733725"/>
            <a:chExt cx="2566206" cy="351310"/>
          </a:xfrm>
        </p:grpSpPr>
        <p:sp>
          <p:nvSpPr>
            <p:cNvPr id="1259" name="Google Shape;1259;p73"/>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3"/>
          <p:cNvGrpSpPr/>
          <p:nvPr/>
        </p:nvGrpSpPr>
        <p:grpSpPr>
          <a:xfrm>
            <a:off x="1990126" y="3950602"/>
            <a:ext cx="946551" cy="153200"/>
            <a:chOff x="4404545" y="3301592"/>
            <a:chExt cx="782403" cy="129272"/>
          </a:xfrm>
        </p:grpSpPr>
        <p:sp>
          <p:nvSpPr>
            <p:cNvPr id="1264" name="Google Shape;1264;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3"/>
          <p:cNvGrpSpPr/>
          <p:nvPr/>
        </p:nvGrpSpPr>
        <p:grpSpPr>
          <a:xfrm>
            <a:off x="1990126" y="3695937"/>
            <a:ext cx="962257" cy="139127"/>
            <a:chOff x="4411970" y="3131459"/>
            <a:chExt cx="710520" cy="117397"/>
          </a:xfrm>
        </p:grpSpPr>
        <p:sp>
          <p:nvSpPr>
            <p:cNvPr id="1267" name="Google Shape;1267;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73"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73"/>
          <p:cNvGrpSpPr/>
          <p:nvPr/>
        </p:nvGrpSpPr>
        <p:grpSpPr>
          <a:xfrm>
            <a:off x="990271" y="3621603"/>
            <a:ext cx="823838" cy="458988"/>
            <a:chOff x="4411970" y="1801825"/>
            <a:chExt cx="734586" cy="409262"/>
          </a:xfrm>
        </p:grpSpPr>
        <p:sp>
          <p:nvSpPr>
            <p:cNvPr id="1271" name="Google Shape;1271;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3"/>
          <p:cNvGrpSpPr/>
          <p:nvPr/>
        </p:nvGrpSpPr>
        <p:grpSpPr>
          <a:xfrm>
            <a:off x="3095243" y="2339173"/>
            <a:ext cx="521514" cy="521514"/>
            <a:chOff x="5681300" y="2527788"/>
            <a:chExt cx="805800" cy="805800"/>
          </a:xfrm>
        </p:grpSpPr>
        <p:sp>
          <p:nvSpPr>
            <p:cNvPr id="1274" name="Google Shape;1274;p73"/>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3"/>
          <p:cNvGrpSpPr/>
          <p:nvPr/>
        </p:nvGrpSpPr>
        <p:grpSpPr>
          <a:xfrm>
            <a:off x="3089483" y="3094865"/>
            <a:ext cx="533033" cy="533033"/>
            <a:chOff x="4049800" y="640400"/>
            <a:chExt cx="858900" cy="858900"/>
          </a:xfrm>
        </p:grpSpPr>
        <p:sp>
          <p:nvSpPr>
            <p:cNvPr id="1277" name="Google Shape;1277;p73"/>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3"/>
          <p:cNvGrpSpPr/>
          <p:nvPr/>
        </p:nvGrpSpPr>
        <p:grpSpPr>
          <a:xfrm>
            <a:off x="3014966" y="3772543"/>
            <a:ext cx="682068" cy="682068"/>
            <a:chOff x="5080188" y="927900"/>
            <a:chExt cx="961200" cy="961200"/>
          </a:xfrm>
        </p:grpSpPr>
        <p:sp>
          <p:nvSpPr>
            <p:cNvPr id="1280" name="Google Shape;1280;p73"/>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3"/>
          <p:cNvGrpSpPr/>
          <p:nvPr/>
        </p:nvGrpSpPr>
        <p:grpSpPr>
          <a:xfrm>
            <a:off x="4478465" y="3869234"/>
            <a:ext cx="505650" cy="504006"/>
            <a:chOff x="6039282" y="1042577"/>
            <a:chExt cx="734315" cy="731929"/>
          </a:xfrm>
        </p:grpSpPr>
        <p:sp>
          <p:nvSpPr>
            <p:cNvPr id="1289" name="Google Shape;1289;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73"/>
          <p:cNvGrpSpPr/>
          <p:nvPr/>
        </p:nvGrpSpPr>
        <p:grpSpPr>
          <a:xfrm>
            <a:off x="5091067" y="2298862"/>
            <a:ext cx="567744" cy="602136"/>
            <a:chOff x="1825800" y="1651625"/>
            <a:chExt cx="539989" cy="571775"/>
          </a:xfrm>
        </p:grpSpPr>
        <p:sp>
          <p:nvSpPr>
            <p:cNvPr id="1311" name="Google Shape;1311;p73"/>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3"/>
          <p:cNvGrpSpPr/>
          <p:nvPr/>
        </p:nvGrpSpPr>
        <p:grpSpPr>
          <a:xfrm>
            <a:off x="3765995" y="3855579"/>
            <a:ext cx="508123" cy="507955"/>
            <a:chOff x="1897577" y="2802432"/>
            <a:chExt cx="492176" cy="492014"/>
          </a:xfrm>
        </p:grpSpPr>
        <p:sp>
          <p:nvSpPr>
            <p:cNvPr id="1316" name="Google Shape;1316;p73"/>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3"/>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73"/>
          <p:cNvGrpSpPr/>
          <p:nvPr/>
        </p:nvGrpSpPr>
        <p:grpSpPr>
          <a:xfrm>
            <a:off x="997525" y="4169123"/>
            <a:ext cx="809227" cy="200842"/>
            <a:chOff x="2013045" y="4813233"/>
            <a:chExt cx="921986" cy="228854"/>
          </a:xfrm>
        </p:grpSpPr>
        <p:sp>
          <p:nvSpPr>
            <p:cNvPr id="1329" name="Google Shape;1329;p73"/>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73"/>
          <p:cNvGrpSpPr/>
          <p:nvPr/>
        </p:nvGrpSpPr>
        <p:grpSpPr>
          <a:xfrm>
            <a:off x="1005985" y="2656004"/>
            <a:ext cx="792421" cy="269941"/>
            <a:chOff x="1046767" y="4756633"/>
            <a:chExt cx="859646" cy="292841"/>
          </a:xfrm>
        </p:grpSpPr>
        <p:sp>
          <p:nvSpPr>
            <p:cNvPr id="1332" name="Google Shape;1332;p73"/>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3"/>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7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3"/>
          <p:cNvGrpSpPr/>
          <p:nvPr/>
        </p:nvGrpSpPr>
        <p:grpSpPr>
          <a:xfrm>
            <a:off x="7141841" y="2550562"/>
            <a:ext cx="166473" cy="141497"/>
            <a:chOff x="4660325" y="1866850"/>
            <a:chExt cx="68350" cy="58100"/>
          </a:xfrm>
        </p:grpSpPr>
        <p:sp>
          <p:nvSpPr>
            <p:cNvPr id="1340" name="Google Shape;1340;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73"/>
          <p:cNvGrpSpPr/>
          <p:nvPr/>
        </p:nvGrpSpPr>
        <p:grpSpPr>
          <a:xfrm>
            <a:off x="7451186" y="2576286"/>
            <a:ext cx="162515" cy="90049"/>
            <a:chOff x="4791775" y="1877500"/>
            <a:chExt cx="66725" cy="36975"/>
          </a:xfrm>
        </p:grpSpPr>
        <p:sp>
          <p:nvSpPr>
            <p:cNvPr id="1343" name="Google Shape;1343;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73"/>
          <p:cNvGrpSpPr/>
          <p:nvPr/>
        </p:nvGrpSpPr>
        <p:grpSpPr>
          <a:xfrm>
            <a:off x="7772899" y="2576286"/>
            <a:ext cx="144979" cy="90049"/>
            <a:chOff x="4923925" y="1877500"/>
            <a:chExt cx="59525" cy="36975"/>
          </a:xfrm>
        </p:grpSpPr>
        <p:sp>
          <p:nvSpPr>
            <p:cNvPr id="1346" name="Google Shape;1346;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73"/>
          <p:cNvGrpSpPr/>
          <p:nvPr/>
        </p:nvGrpSpPr>
        <p:grpSpPr>
          <a:xfrm>
            <a:off x="8067390" y="2558477"/>
            <a:ext cx="141447" cy="125667"/>
            <a:chOff x="5058450" y="1870100"/>
            <a:chExt cx="58075" cy="51600"/>
          </a:xfrm>
        </p:grpSpPr>
        <p:sp>
          <p:nvSpPr>
            <p:cNvPr id="1349" name="Google Shape;1349;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73"/>
          <p:cNvGrpSpPr/>
          <p:nvPr/>
        </p:nvGrpSpPr>
        <p:grpSpPr>
          <a:xfrm>
            <a:off x="7481905" y="2980885"/>
            <a:ext cx="101077" cy="107645"/>
            <a:chOff x="4811425" y="2065025"/>
            <a:chExt cx="41500" cy="44200"/>
          </a:xfrm>
        </p:grpSpPr>
        <p:sp>
          <p:nvSpPr>
            <p:cNvPr id="1352" name="Google Shape;1352;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73"/>
          <p:cNvGrpSpPr/>
          <p:nvPr/>
        </p:nvGrpSpPr>
        <p:grpSpPr>
          <a:xfrm>
            <a:off x="7774342" y="2981098"/>
            <a:ext cx="120867" cy="107218"/>
            <a:chOff x="4929875" y="2065025"/>
            <a:chExt cx="49625" cy="44025"/>
          </a:xfrm>
        </p:grpSpPr>
        <p:sp>
          <p:nvSpPr>
            <p:cNvPr id="1355" name="Google Shape;1355;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73"/>
          <p:cNvGrpSpPr/>
          <p:nvPr/>
        </p:nvGrpSpPr>
        <p:grpSpPr>
          <a:xfrm>
            <a:off x="8103011" y="2984112"/>
            <a:ext cx="70206" cy="101191"/>
            <a:chOff x="5083925" y="2066350"/>
            <a:chExt cx="28825" cy="41550"/>
          </a:xfrm>
        </p:grpSpPr>
        <p:sp>
          <p:nvSpPr>
            <p:cNvPr id="1358" name="Google Shape;1358;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73"/>
          <p:cNvGrpSpPr/>
          <p:nvPr/>
        </p:nvGrpSpPr>
        <p:grpSpPr>
          <a:xfrm>
            <a:off x="7134565" y="2999759"/>
            <a:ext cx="181026" cy="69896"/>
            <a:chOff x="4659775" y="2072775"/>
            <a:chExt cx="74325" cy="28700"/>
          </a:xfrm>
        </p:grpSpPr>
        <p:sp>
          <p:nvSpPr>
            <p:cNvPr id="1361" name="Google Shape;1361;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73"/>
          <p:cNvGrpSpPr/>
          <p:nvPr/>
        </p:nvGrpSpPr>
        <p:grpSpPr>
          <a:xfrm>
            <a:off x="8054421" y="2790324"/>
            <a:ext cx="167387" cy="89197"/>
            <a:chOff x="4662475" y="1976500"/>
            <a:chExt cx="68725" cy="36625"/>
          </a:xfrm>
        </p:grpSpPr>
        <p:sp>
          <p:nvSpPr>
            <p:cNvPr id="1365" name="Google Shape;1365;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3"/>
          <p:cNvGrpSpPr/>
          <p:nvPr/>
        </p:nvGrpSpPr>
        <p:grpSpPr>
          <a:xfrm>
            <a:off x="7751326" y="2793764"/>
            <a:ext cx="166899" cy="82317"/>
            <a:chOff x="4920150" y="1977875"/>
            <a:chExt cx="68525" cy="33800"/>
          </a:xfrm>
        </p:grpSpPr>
        <p:sp>
          <p:nvSpPr>
            <p:cNvPr id="1369" name="Google Shape;1369;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73"/>
          <p:cNvGrpSpPr/>
          <p:nvPr/>
        </p:nvGrpSpPr>
        <p:grpSpPr>
          <a:xfrm>
            <a:off x="7162483" y="3197682"/>
            <a:ext cx="125190" cy="127859"/>
            <a:chOff x="4676550" y="2160575"/>
            <a:chExt cx="51400" cy="52500"/>
          </a:xfrm>
        </p:grpSpPr>
        <p:sp>
          <p:nvSpPr>
            <p:cNvPr id="1373" name="Google Shape;1373;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73"/>
          <p:cNvGrpSpPr/>
          <p:nvPr/>
        </p:nvGrpSpPr>
        <p:grpSpPr>
          <a:xfrm>
            <a:off x="7459741" y="3204714"/>
            <a:ext cx="145405" cy="113794"/>
            <a:chOff x="4768325" y="2163475"/>
            <a:chExt cx="59700" cy="46725"/>
          </a:xfrm>
        </p:grpSpPr>
        <p:sp>
          <p:nvSpPr>
            <p:cNvPr id="1377" name="Google Shape;1377;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3"/>
          <p:cNvGrpSpPr/>
          <p:nvPr/>
        </p:nvGrpSpPr>
        <p:grpSpPr>
          <a:xfrm>
            <a:off x="7476059" y="3459808"/>
            <a:ext cx="112768" cy="106853"/>
            <a:chOff x="4768575" y="2253950"/>
            <a:chExt cx="46300" cy="43875"/>
          </a:xfrm>
        </p:grpSpPr>
        <p:sp>
          <p:nvSpPr>
            <p:cNvPr id="1386" name="Google Shape;1386;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3"/>
          <p:cNvGrpSpPr/>
          <p:nvPr/>
        </p:nvGrpSpPr>
        <p:grpSpPr>
          <a:xfrm>
            <a:off x="7775682" y="3948834"/>
            <a:ext cx="118187" cy="146246"/>
            <a:chOff x="4960900" y="2433225"/>
            <a:chExt cx="48525" cy="60050"/>
          </a:xfrm>
        </p:grpSpPr>
        <p:sp>
          <p:nvSpPr>
            <p:cNvPr id="1389" name="Google Shape;1389;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73"/>
          <p:cNvGrpSpPr/>
          <p:nvPr/>
        </p:nvGrpSpPr>
        <p:grpSpPr>
          <a:xfrm>
            <a:off x="7464247" y="4212895"/>
            <a:ext cx="136394" cy="143810"/>
            <a:chOff x="4854075" y="2527625"/>
            <a:chExt cx="56000" cy="59050"/>
          </a:xfrm>
        </p:grpSpPr>
        <p:sp>
          <p:nvSpPr>
            <p:cNvPr id="1392" name="Google Shape;1392;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4" name="Google Shape;1394;p7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3"/>
          <p:cNvGrpSpPr/>
          <p:nvPr/>
        </p:nvGrpSpPr>
        <p:grpSpPr>
          <a:xfrm>
            <a:off x="8088458" y="3676639"/>
            <a:ext cx="99312" cy="160797"/>
            <a:chOff x="5059700" y="2334775"/>
            <a:chExt cx="40775" cy="66025"/>
          </a:xfrm>
        </p:grpSpPr>
        <p:sp>
          <p:nvSpPr>
            <p:cNvPr id="1398" name="Google Shape;1398;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73"/>
          <p:cNvGrpSpPr/>
          <p:nvPr/>
        </p:nvGrpSpPr>
        <p:grpSpPr>
          <a:xfrm>
            <a:off x="8045622" y="3941771"/>
            <a:ext cx="184984" cy="160371"/>
            <a:chOff x="5037700" y="2430325"/>
            <a:chExt cx="75950" cy="65850"/>
          </a:xfrm>
        </p:grpSpPr>
        <p:sp>
          <p:nvSpPr>
            <p:cNvPr id="1408" name="Google Shape;1408;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73"/>
          <p:cNvGrpSpPr/>
          <p:nvPr/>
        </p:nvGrpSpPr>
        <p:grpSpPr>
          <a:xfrm>
            <a:off x="7465128" y="3708223"/>
            <a:ext cx="173014" cy="97629"/>
            <a:chOff x="4756975" y="2341800"/>
            <a:chExt cx="91975" cy="51925"/>
          </a:xfrm>
        </p:grpSpPr>
        <p:sp>
          <p:nvSpPr>
            <p:cNvPr id="1411" name="Google Shape;1411;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73"/>
          <p:cNvGrpSpPr/>
          <p:nvPr/>
        </p:nvGrpSpPr>
        <p:grpSpPr>
          <a:xfrm>
            <a:off x="7732065" y="4196920"/>
            <a:ext cx="212497" cy="175761"/>
            <a:chOff x="4943575" y="2516350"/>
            <a:chExt cx="98675" cy="81700"/>
          </a:xfrm>
        </p:grpSpPr>
        <p:sp>
          <p:nvSpPr>
            <p:cNvPr id="1432" name="Google Shape;1432;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7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3"/>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3"/>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grpSp>
        <p:nvGrpSpPr>
          <p:cNvPr id="1519" name="Google Shape;1519;p74"/>
          <p:cNvGrpSpPr/>
          <p:nvPr/>
        </p:nvGrpSpPr>
        <p:grpSpPr>
          <a:xfrm>
            <a:off x="745571" y="1168666"/>
            <a:ext cx="2492868" cy="1379876"/>
            <a:chOff x="2654821" y="2311071"/>
            <a:chExt cx="2279715" cy="1262120"/>
          </a:xfrm>
        </p:grpSpPr>
        <p:grpSp>
          <p:nvGrpSpPr>
            <p:cNvPr id="1520" name="Google Shape;1520;p74"/>
            <p:cNvGrpSpPr/>
            <p:nvPr/>
          </p:nvGrpSpPr>
          <p:grpSpPr>
            <a:xfrm>
              <a:off x="4034269" y="2840745"/>
              <a:ext cx="40212" cy="36437"/>
              <a:chOff x="4293400" y="2574725"/>
              <a:chExt cx="84425" cy="80100"/>
            </a:xfrm>
          </p:grpSpPr>
          <p:sp>
            <p:nvSpPr>
              <p:cNvPr id="1521" name="Google Shape;1521;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22" name="Google Shape;1522;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74"/>
            <p:cNvGrpSpPr/>
            <p:nvPr/>
          </p:nvGrpSpPr>
          <p:grpSpPr>
            <a:xfrm>
              <a:off x="3894606" y="2334874"/>
              <a:ext cx="913198" cy="518984"/>
              <a:chOff x="4000175" y="1462675"/>
              <a:chExt cx="1917275" cy="1140875"/>
            </a:xfrm>
          </p:grpSpPr>
          <p:sp>
            <p:nvSpPr>
              <p:cNvPr id="1524" name="Google Shape;1524;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25" name="Google Shape;1525;p74"/>
              <p:cNvGrpSpPr/>
              <p:nvPr/>
            </p:nvGrpSpPr>
            <p:grpSpPr>
              <a:xfrm>
                <a:off x="4000175" y="1462675"/>
                <a:ext cx="1917275" cy="1140875"/>
                <a:chOff x="4000175" y="1462675"/>
                <a:chExt cx="1917275" cy="1140875"/>
              </a:xfrm>
            </p:grpSpPr>
            <p:sp>
              <p:nvSpPr>
                <p:cNvPr id="1526" name="Google Shape;1526;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27" name="Google Shape;1527;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1" name="Google Shape;1531;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2" name="Google Shape;1532;p74"/>
            <p:cNvGrpSpPr/>
            <p:nvPr/>
          </p:nvGrpSpPr>
          <p:grpSpPr>
            <a:xfrm>
              <a:off x="3875768" y="2846704"/>
              <a:ext cx="44796" cy="47366"/>
              <a:chOff x="3960625" y="2587825"/>
              <a:chExt cx="94050" cy="104125"/>
            </a:xfrm>
          </p:grpSpPr>
          <p:sp>
            <p:nvSpPr>
              <p:cNvPr id="1533" name="Google Shape;1533;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34" name="Google Shape;1534;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74"/>
            <p:cNvGrpSpPr/>
            <p:nvPr/>
          </p:nvGrpSpPr>
          <p:grpSpPr>
            <a:xfrm>
              <a:off x="3782759" y="2807162"/>
              <a:ext cx="82686" cy="85487"/>
              <a:chOff x="3765350" y="2500900"/>
              <a:chExt cx="173600" cy="187925"/>
            </a:xfrm>
          </p:grpSpPr>
          <p:sp>
            <p:nvSpPr>
              <p:cNvPr id="1536" name="Google Shape;1536;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37" name="Google Shape;1537;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74"/>
            <p:cNvGrpSpPr/>
            <p:nvPr/>
          </p:nvGrpSpPr>
          <p:grpSpPr>
            <a:xfrm>
              <a:off x="3775674" y="2798496"/>
              <a:ext cx="40545" cy="23564"/>
              <a:chOff x="3750475" y="2481850"/>
              <a:chExt cx="85125" cy="51800"/>
            </a:xfrm>
          </p:grpSpPr>
          <p:sp>
            <p:nvSpPr>
              <p:cNvPr id="1543" name="Google Shape;1543;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45" name="Google Shape;1545;p74"/>
            <p:cNvGrpSpPr/>
            <p:nvPr/>
          </p:nvGrpSpPr>
          <p:grpSpPr>
            <a:xfrm>
              <a:off x="3716946" y="2776024"/>
              <a:ext cx="81971" cy="76912"/>
              <a:chOff x="3627175" y="2432450"/>
              <a:chExt cx="172100" cy="169075"/>
            </a:xfrm>
          </p:grpSpPr>
          <p:sp>
            <p:nvSpPr>
              <p:cNvPr id="1546" name="Google Shape;1546;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48" name="Google Shape;1548;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49" name="Google Shape;1549;p74"/>
            <p:cNvGrpSpPr/>
            <p:nvPr/>
          </p:nvGrpSpPr>
          <p:grpSpPr>
            <a:xfrm>
              <a:off x="3685682" y="2845624"/>
              <a:ext cx="29311" cy="45055"/>
              <a:chOff x="3561536" y="2585450"/>
              <a:chExt cx="61539" cy="99045"/>
            </a:xfrm>
          </p:grpSpPr>
          <p:sp>
            <p:nvSpPr>
              <p:cNvPr id="1550" name="Google Shape;1550;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52" name="Google Shape;1552;p74"/>
            <p:cNvGrpSpPr/>
            <p:nvPr/>
          </p:nvGrpSpPr>
          <p:grpSpPr>
            <a:xfrm>
              <a:off x="3849905" y="2572252"/>
              <a:ext cx="74339" cy="119559"/>
              <a:chOff x="3906325" y="1984500"/>
              <a:chExt cx="156075" cy="262825"/>
            </a:xfrm>
          </p:grpSpPr>
          <p:sp>
            <p:nvSpPr>
              <p:cNvPr id="1553" name="Google Shape;1553;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54" name="Google Shape;1554;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74"/>
            <p:cNvGrpSpPr/>
            <p:nvPr/>
          </p:nvGrpSpPr>
          <p:grpSpPr>
            <a:xfrm>
              <a:off x="2654821" y="2414345"/>
              <a:ext cx="667570" cy="558731"/>
              <a:chOff x="1397225" y="1637375"/>
              <a:chExt cx="1401575" cy="1228250"/>
            </a:xfrm>
          </p:grpSpPr>
          <p:sp>
            <p:nvSpPr>
              <p:cNvPr id="1556" name="Google Shape;1556;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57" name="Google Shape;1557;p74"/>
              <p:cNvGrpSpPr/>
              <p:nvPr/>
            </p:nvGrpSpPr>
            <p:grpSpPr>
              <a:xfrm>
                <a:off x="1397225" y="1637375"/>
                <a:ext cx="1398775" cy="1228250"/>
                <a:chOff x="1397225" y="1637375"/>
                <a:chExt cx="1398775" cy="1228250"/>
              </a:xfrm>
            </p:grpSpPr>
            <p:sp>
              <p:nvSpPr>
                <p:cNvPr id="1558" name="Google Shape;1558;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0" name="Google Shape;1560;p74"/>
            <p:cNvGrpSpPr/>
            <p:nvPr/>
          </p:nvGrpSpPr>
          <p:grpSpPr>
            <a:xfrm>
              <a:off x="3230417" y="3103734"/>
              <a:ext cx="282982" cy="280332"/>
              <a:chOff x="2605700" y="3152850"/>
              <a:chExt cx="594125" cy="616250"/>
            </a:xfrm>
          </p:grpSpPr>
          <p:sp>
            <p:nvSpPr>
              <p:cNvPr id="1561" name="Google Shape;1561;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62" name="Google Shape;1562;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63" name="Google Shape;1563;p74"/>
            <p:cNvGrpSpPr/>
            <p:nvPr/>
          </p:nvGrpSpPr>
          <p:grpSpPr>
            <a:xfrm>
              <a:off x="3265985" y="3226989"/>
              <a:ext cx="87151" cy="346202"/>
              <a:chOff x="2680375" y="3423800"/>
              <a:chExt cx="182975" cy="761050"/>
            </a:xfrm>
          </p:grpSpPr>
          <p:sp>
            <p:nvSpPr>
              <p:cNvPr id="1564" name="Google Shape;1564;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65" name="Google Shape;1565;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74"/>
            <p:cNvGrpSpPr/>
            <p:nvPr/>
          </p:nvGrpSpPr>
          <p:grpSpPr>
            <a:xfrm>
              <a:off x="3855466" y="3289811"/>
              <a:ext cx="112514" cy="94210"/>
              <a:chOff x="3918000" y="3561900"/>
              <a:chExt cx="236225" cy="207100"/>
            </a:xfrm>
          </p:grpSpPr>
          <p:sp>
            <p:nvSpPr>
              <p:cNvPr id="1567" name="Google Shape;1567;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68" name="Google Shape;1568;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9" name="Google Shape;1569;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72" name="Google Shape;1572;p74"/>
            <p:cNvGrpSpPr/>
            <p:nvPr/>
          </p:nvGrpSpPr>
          <p:grpSpPr>
            <a:xfrm>
              <a:off x="2905224" y="2311071"/>
              <a:ext cx="596721" cy="528992"/>
              <a:chOff x="1922950" y="1410350"/>
              <a:chExt cx="1252825" cy="1162875"/>
            </a:xfrm>
          </p:grpSpPr>
          <p:sp>
            <p:nvSpPr>
              <p:cNvPr id="1573" name="Google Shape;1573;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89" name="Google Shape;1589;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9" name="Google Shape;1609;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0" name="Google Shape;1610;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74"/>
            <p:cNvGrpSpPr/>
            <p:nvPr/>
          </p:nvGrpSpPr>
          <p:grpSpPr>
            <a:xfrm>
              <a:off x="3280929" y="3294542"/>
              <a:ext cx="109894" cy="272224"/>
              <a:chOff x="2711750" y="3572300"/>
              <a:chExt cx="230725" cy="598425"/>
            </a:xfrm>
          </p:grpSpPr>
          <p:sp>
            <p:nvSpPr>
              <p:cNvPr id="1612" name="Google Shape;1612;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5" name="Google Shape;1615;p74"/>
            <p:cNvGrpSpPr/>
            <p:nvPr/>
          </p:nvGrpSpPr>
          <p:grpSpPr>
            <a:xfrm>
              <a:off x="3790439" y="2408636"/>
              <a:ext cx="73017" cy="75684"/>
              <a:chOff x="3781475" y="1624825"/>
              <a:chExt cx="153300" cy="166375"/>
            </a:xfrm>
          </p:grpSpPr>
          <p:sp>
            <p:nvSpPr>
              <p:cNvPr id="1616" name="Google Shape;1616;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7" name="Google Shape;1627;p74"/>
            <p:cNvGrpSpPr/>
            <p:nvPr/>
          </p:nvGrpSpPr>
          <p:grpSpPr>
            <a:xfrm>
              <a:off x="4403342" y="3107749"/>
              <a:ext cx="316680" cy="101374"/>
              <a:chOff x="5068275" y="3161675"/>
              <a:chExt cx="664875" cy="222850"/>
            </a:xfrm>
          </p:grpSpPr>
          <p:sp>
            <p:nvSpPr>
              <p:cNvPr id="1628" name="Google Shape;1628;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74"/>
            <p:cNvGrpSpPr/>
            <p:nvPr/>
          </p:nvGrpSpPr>
          <p:grpSpPr>
            <a:xfrm>
              <a:off x="3697513" y="2707266"/>
              <a:ext cx="59549" cy="79733"/>
              <a:chOff x="3586375" y="2281300"/>
              <a:chExt cx="125025" cy="175275"/>
            </a:xfrm>
          </p:grpSpPr>
          <p:sp>
            <p:nvSpPr>
              <p:cNvPr id="1662" name="Google Shape;1662;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5" name="Google Shape;1665;p74"/>
            <p:cNvGrpSpPr/>
            <p:nvPr/>
          </p:nvGrpSpPr>
          <p:grpSpPr>
            <a:xfrm>
              <a:off x="4513224" y="3221724"/>
              <a:ext cx="274563" cy="280321"/>
              <a:chOff x="5298975" y="3412225"/>
              <a:chExt cx="576450" cy="616225"/>
            </a:xfrm>
          </p:grpSpPr>
          <p:sp>
            <p:nvSpPr>
              <p:cNvPr id="1666" name="Google Shape;1666;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7" name="Google Shape;1667;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74"/>
            <p:cNvGrpSpPr/>
            <p:nvPr/>
          </p:nvGrpSpPr>
          <p:grpSpPr>
            <a:xfrm>
              <a:off x="4824403" y="3421846"/>
              <a:ext cx="110132" cy="130647"/>
              <a:chOff x="5952300" y="3852150"/>
              <a:chExt cx="231225" cy="287200"/>
            </a:xfrm>
          </p:grpSpPr>
          <p:sp>
            <p:nvSpPr>
              <p:cNvPr id="1669" name="Google Shape;1669;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9" name="Google Shape;1679;p74"/>
            <p:cNvGrpSpPr/>
            <p:nvPr/>
          </p:nvGrpSpPr>
          <p:grpSpPr>
            <a:xfrm>
              <a:off x="4295710" y="3079670"/>
              <a:ext cx="14968" cy="27135"/>
              <a:chOff x="4842300" y="3099950"/>
              <a:chExt cx="31425" cy="59650"/>
            </a:xfrm>
          </p:grpSpPr>
          <p:sp>
            <p:nvSpPr>
              <p:cNvPr id="1680" name="Google Shape;1680;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2" name="Google Shape;1692;p74"/>
            <p:cNvGrpSpPr/>
            <p:nvPr/>
          </p:nvGrpSpPr>
          <p:grpSpPr>
            <a:xfrm>
              <a:off x="3831056" y="2816010"/>
              <a:ext cx="37378" cy="27612"/>
              <a:chOff x="3866750" y="2520350"/>
              <a:chExt cx="78475" cy="60700"/>
            </a:xfrm>
          </p:grpSpPr>
          <p:sp>
            <p:nvSpPr>
              <p:cNvPr id="1693" name="Google Shape;1693;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4" name="Google Shape;1714;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6" name="Google Shape;1726;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74"/>
            <p:cNvGrpSpPr/>
            <p:nvPr/>
          </p:nvGrpSpPr>
          <p:grpSpPr>
            <a:xfrm>
              <a:off x="3632736" y="3051591"/>
              <a:ext cx="63288" cy="45217"/>
              <a:chOff x="3450375" y="3038225"/>
              <a:chExt cx="132875" cy="99400"/>
            </a:xfrm>
          </p:grpSpPr>
          <p:sp>
            <p:nvSpPr>
              <p:cNvPr id="1740" name="Google Shape;1740;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2" name="Google Shape;1742;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1" name="Google Shape;1751;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1" name="Google Shape;1761;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7" name="Google Shape;1767;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7" name="Google Shape;1777;p74"/>
          <p:cNvGrpSpPr/>
          <p:nvPr/>
        </p:nvGrpSpPr>
        <p:grpSpPr>
          <a:xfrm>
            <a:off x="3554131" y="1233340"/>
            <a:ext cx="2078182" cy="1366558"/>
            <a:chOff x="235800" y="830650"/>
            <a:chExt cx="6978450" cy="4588844"/>
          </a:xfrm>
        </p:grpSpPr>
        <p:sp>
          <p:nvSpPr>
            <p:cNvPr id="1778" name="Google Shape;1778;p7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74"/>
          <p:cNvGrpSpPr/>
          <p:nvPr/>
        </p:nvGrpSpPr>
        <p:grpSpPr>
          <a:xfrm>
            <a:off x="742628" y="3064442"/>
            <a:ext cx="2622876" cy="1333540"/>
            <a:chOff x="238125" y="1038125"/>
            <a:chExt cx="7146800" cy="3633625"/>
          </a:xfrm>
        </p:grpSpPr>
        <p:sp>
          <p:nvSpPr>
            <p:cNvPr id="1785" name="Google Shape;1785;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4"/>
          <p:cNvGrpSpPr/>
          <p:nvPr/>
        </p:nvGrpSpPr>
        <p:grpSpPr>
          <a:xfrm>
            <a:off x="5857556" y="1206552"/>
            <a:ext cx="2590840" cy="1380235"/>
            <a:chOff x="233350" y="949250"/>
            <a:chExt cx="7137300" cy="3802300"/>
          </a:xfrm>
        </p:grpSpPr>
        <p:sp>
          <p:nvSpPr>
            <p:cNvPr id="3358" name="Google Shape;3358;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9" name="Google Shape;3409;p74"/>
          <p:cNvGrpSpPr/>
          <p:nvPr/>
        </p:nvGrpSpPr>
        <p:grpSpPr>
          <a:xfrm>
            <a:off x="7671985" y="3251325"/>
            <a:ext cx="104231" cy="320340"/>
            <a:chOff x="7564426" y="3224343"/>
            <a:chExt cx="119985" cy="368801"/>
          </a:xfrm>
        </p:grpSpPr>
        <p:sp>
          <p:nvSpPr>
            <p:cNvPr id="3410" name="Google Shape;3410;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74"/>
          <p:cNvGrpSpPr/>
          <p:nvPr/>
        </p:nvGrpSpPr>
        <p:grpSpPr>
          <a:xfrm>
            <a:off x="7371473" y="3245427"/>
            <a:ext cx="189489" cy="332132"/>
            <a:chOff x="8370831" y="3202002"/>
            <a:chExt cx="218129" cy="382376"/>
          </a:xfrm>
        </p:grpSpPr>
        <p:sp>
          <p:nvSpPr>
            <p:cNvPr id="3413" name="Google Shape;3413;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74"/>
          <p:cNvGrpSpPr/>
          <p:nvPr/>
        </p:nvGrpSpPr>
        <p:grpSpPr>
          <a:xfrm>
            <a:off x="8094863" y="3656559"/>
            <a:ext cx="309429" cy="267000"/>
            <a:chOff x="6742064" y="3750480"/>
            <a:chExt cx="399315" cy="344560"/>
          </a:xfrm>
        </p:grpSpPr>
        <p:sp>
          <p:nvSpPr>
            <p:cNvPr id="3416" name="Google Shape;3416;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74"/>
          <p:cNvGrpSpPr/>
          <p:nvPr/>
        </p:nvGrpSpPr>
        <p:grpSpPr>
          <a:xfrm>
            <a:off x="7633882" y="4007606"/>
            <a:ext cx="180437" cy="281608"/>
            <a:chOff x="7248525" y="3739696"/>
            <a:chExt cx="230531" cy="359790"/>
          </a:xfrm>
        </p:grpSpPr>
        <p:sp>
          <p:nvSpPr>
            <p:cNvPr id="3419" name="Google Shape;3419;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74"/>
          <p:cNvGrpSpPr/>
          <p:nvPr/>
        </p:nvGrpSpPr>
        <p:grpSpPr>
          <a:xfrm>
            <a:off x="7879801" y="3650830"/>
            <a:ext cx="162896" cy="278710"/>
            <a:chOff x="7601242" y="3729267"/>
            <a:chExt cx="222566" cy="380803"/>
          </a:xfrm>
        </p:grpSpPr>
        <p:sp>
          <p:nvSpPr>
            <p:cNvPr id="3422" name="Google Shape;3422;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4" name="Google Shape;3424;p74"/>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5" name="Google Shape;3425;p74"/>
          <p:cNvGrpSpPr/>
          <p:nvPr/>
        </p:nvGrpSpPr>
        <p:grpSpPr>
          <a:xfrm>
            <a:off x="7369446" y="3651971"/>
            <a:ext cx="193543" cy="275990"/>
            <a:chOff x="8304647" y="3738687"/>
            <a:chExt cx="225076" cy="320956"/>
          </a:xfrm>
        </p:grpSpPr>
        <p:sp>
          <p:nvSpPr>
            <p:cNvPr id="3426" name="Google Shape;3426;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74"/>
          <p:cNvGrpSpPr/>
          <p:nvPr/>
        </p:nvGrpSpPr>
        <p:grpSpPr>
          <a:xfrm>
            <a:off x="7641939" y="3651971"/>
            <a:ext cx="178492" cy="275990"/>
            <a:chOff x="8615101" y="3738687"/>
            <a:chExt cx="207573" cy="320956"/>
          </a:xfrm>
        </p:grpSpPr>
        <p:sp>
          <p:nvSpPr>
            <p:cNvPr id="3430" name="Google Shape;3430;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3" name="Google Shape;3433;p74"/>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74"/>
          <p:cNvGrpSpPr/>
          <p:nvPr/>
        </p:nvGrpSpPr>
        <p:grpSpPr>
          <a:xfrm>
            <a:off x="6036644" y="3773459"/>
            <a:ext cx="557670" cy="511283"/>
            <a:chOff x="6015419" y="3716859"/>
            <a:chExt cx="557671" cy="511283"/>
          </a:xfrm>
        </p:grpSpPr>
        <p:sp>
          <p:nvSpPr>
            <p:cNvPr id="3435" name="Google Shape;3435;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p74"/>
            <p:cNvGrpSpPr/>
            <p:nvPr/>
          </p:nvGrpSpPr>
          <p:grpSpPr>
            <a:xfrm>
              <a:off x="6036094" y="3716980"/>
              <a:ext cx="529860" cy="510468"/>
              <a:chOff x="6036094" y="3716980"/>
              <a:chExt cx="529860" cy="510468"/>
            </a:xfrm>
          </p:grpSpPr>
          <p:sp>
            <p:nvSpPr>
              <p:cNvPr id="3437" name="Google Shape;3437;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7" name="Google Shape;3447;p74"/>
          <p:cNvGrpSpPr/>
          <p:nvPr/>
        </p:nvGrpSpPr>
        <p:grpSpPr>
          <a:xfrm>
            <a:off x="6665529" y="3130228"/>
            <a:ext cx="576302" cy="511871"/>
            <a:chOff x="6644304" y="3073628"/>
            <a:chExt cx="576302" cy="511871"/>
          </a:xfrm>
        </p:grpSpPr>
        <p:sp>
          <p:nvSpPr>
            <p:cNvPr id="3448" name="Google Shape;3448;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9" name="Google Shape;3449;p74"/>
            <p:cNvGrpSpPr/>
            <p:nvPr/>
          </p:nvGrpSpPr>
          <p:grpSpPr>
            <a:xfrm>
              <a:off x="6712169" y="3085440"/>
              <a:ext cx="481622" cy="494913"/>
              <a:chOff x="6712169" y="3085440"/>
              <a:chExt cx="481622" cy="494913"/>
            </a:xfrm>
          </p:grpSpPr>
          <p:sp>
            <p:nvSpPr>
              <p:cNvPr id="3450" name="Google Shape;3450;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5" name="Google Shape;3455;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8" name="Google Shape;3458;p74"/>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9" name="Google Shape;3459;p74"/>
          <p:cNvGrpSpPr/>
          <p:nvPr/>
        </p:nvGrpSpPr>
        <p:grpSpPr>
          <a:xfrm>
            <a:off x="6673379" y="3773223"/>
            <a:ext cx="560631" cy="511352"/>
            <a:chOff x="6652154" y="3716623"/>
            <a:chExt cx="560631" cy="511352"/>
          </a:xfrm>
        </p:grpSpPr>
        <p:sp>
          <p:nvSpPr>
            <p:cNvPr id="3460" name="Google Shape;3460;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1" name="Google Shape;3461;p74"/>
            <p:cNvGrpSpPr/>
            <p:nvPr/>
          </p:nvGrpSpPr>
          <p:grpSpPr>
            <a:xfrm>
              <a:off x="6669657" y="3716715"/>
              <a:ext cx="466779" cy="464290"/>
              <a:chOff x="6669657" y="3716715"/>
              <a:chExt cx="466779" cy="464290"/>
            </a:xfrm>
          </p:grpSpPr>
          <p:sp>
            <p:nvSpPr>
              <p:cNvPr id="3462" name="Google Shape;3462;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5" name="Google Shape;3475;p74"/>
          <p:cNvGrpSpPr/>
          <p:nvPr/>
        </p:nvGrpSpPr>
        <p:grpSpPr>
          <a:xfrm>
            <a:off x="7867470" y="4054631"/>
            <a:ext cx="187557" cy="187557"/>
            <a:chOff x="8565775" y="671075"/>
            <a:chExt cx="441000" cy="441000"/>
          </a:xfrm>
        </p:grpSpPr>
        <p:sp>
          <p:nvSpPr>
            <p:cNvPr id="3476" name="Google Shape;3476;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8" name="Google Shape;3478;p74"/>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0" name="Google Shape;3480;p74"/>
          <p:cNvGrpSpPr/>
          <p:nvPr/>
        </p:nvGrpSpPr>
        <p:grpSpPr>
          <a:xfrm>
            <a:off x="6021325" y="3132850"/>
            <a:ext cx="587871" cy="512373"/>
            <a:chOff x="6000100" y="3076250"/>
            <a:chExt cx="587871" cy="512373"/>
          </a:xfrm>
        </p:grpSpPr>
        <p:sp>
          <p:nvSpPr>
            <p:cNvPr id="3481" name="Google Shape;3481;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2" name="Google Shape;3482;p74"/>
            <p:cNvGrpSpPr/>
            <p:nvPr/>
          </p:nvGrpSpPr>
          <p:grpSpPr>
            <a:xfrm>
              <a:off x="6031360" y="3076713"/>
              <a:ext cx="539107" cy="480965"/>
              <a:chOff x="6031360" y="3076713"/>
              <a:chExt cx="539107" cy="480965"/>
            </a:xfrm>
          </p:grpSpPr>
          <p:sp>
            <p:nvSpPr>
              <p:cNvPr id="3483" name="Google Shape;3483;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0" name="Google Shape;3490;p74"/>
          <p:cNvGrpSpPr/>
          <p:nvPr/>
        </p:nvGrpSpPr>
        <p:grpSpPr>
          <a:xfrm>
            <a:off x="3597785" y="3065882"/>
            <a:ext cx="2241344" cy="1330656"/>
            <a:chOff x="3597785" y="3065882"/>
            <a:chExt cx="2241344" cy="1330656"/>
          </a:xfrm>
        </p:grpSpPr>
        <p:grpSp>
          <p:nvGrpSpPr>
            <p:cNvPr id="3491" name="Google Shape;3491;p74"/>
            <p:cNvGrpSpPr/>
            <p:nvPr/>
          </p:nvGrpSpPr>
          <p:grpSpPr>
            <a:xfrm>
              <a:off x="5296908" y="3937355"/>
              <a:ext cx="143198" cy="32380"/>
              <a:chOff x="5296908" y="3937355"/>
              <a:chExt cx="143198" cy="32380"/>
            </a:xfrm>
          </p:grpSpPr>
          <p:sp>
            <p:nvSpPr>
              <p:cNvPr id="3492" name="Google Shape;3492;p7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3" name="Google Shape;3493;p74"/>
              <p:cNvGrpSpPr/>
              <p:nvPr/>
            </p:nvGrpSpPr>
            <p:grpSpPr>
              <a:xfrm>
                <a:off x="5402331" y="3937355"/>
                <a:ext cx="37776" cy="32380"/>
                <a:chOff x="5402331" y="3937355"/>
                <a:chExt cx="37776" cy="32380"/>
              </a:xfrm>
            </p:grpSpPr>
            <p:sp>
              <p:nvSpPr>
                <p:cNvPr id="3494" name="Google Shape;3494;p7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74"/>
              <p:cNvGrpSpPr/>
              <p:nvPr/>
            </p:nvGrpSpPr>
            <p:grpSpPr>
              <a:xfrm>
                <a:off x="5296908" y="3937355"/>
                <a:ext cx="37783" cy="32380"/>
                <a:chOff x="5296908" y="3937355"/>
                <a:chExt cx="37783" cy="32380"/>
              </a:xfrm>
            </p:grpSpPr>
            <p:sp>
              <p:nvSpPr>
                <p:cNvPr id="3497" name="Google Shape;3497;p7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9" name="Google Shape;3499;p74"/>
            <p:cNvGrpSpPr/>
            <p:nvPr/>
          </p:nvGrpSpPr>
          <p:grpSpPr>
            <a:xfrm>
              <a:off x="4724163" y="3119631"/>
              <a:ext cx="120838" cy="84218"/>
              <a:chOff x="4724163" y="3119631"/>
              <a:chExt cx="120838" cy="84218"/>
            </a:xfrm>
          </p:grpSpPr>
          <p:grpSp>
            <p:nvGrpSpPr>
              <p:cNvPr id="3500" name="Google Shape;3500;p74"/>
              <p:cNvGrpSpPr/>
              <p:nvPr/>
            </p:nvGrpSpPr>
            <p:grpSpPr>
              <a:xfrm>
                <a:off x="4746712" y="3132773"/>
                <a:ext cx="86869" cy="56424"/>
                <a:chOff x="4746712" y="3132773"/>
                <a:chExt cx="86869" cy="56424"/>
              </a:xfrm>
            </p:grpSpPr>
            <p:sp>
              <p:nvSpPr>
                <p:cNvPr id="3501" name="Google Shape;3501;p7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4"/>
              <p:cNvGrpSpPr/>
              <p:nvPr/>
            </p:nvGrpSpPr>
            <p:grpSpPr>
              <a:xfrm>
                <a:off x="4773634" y="3143336"/>
                <a:ext cx="37776" cy="32451"/>
                <a:chOff x="4773634" y="3143336"/>
                <a:chExt cx="37776" cy="32451"/>
              </a:xfrm>
            </p:grpSpPr>
            <p:sp>
              <p:nvSpPr>
                <p:cNvPr id="3504" name="Google Shape;3504;p7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74"/>
              <p:cNvGrpSpPr/>
              <p:nvPr/>
            </p:nvGrpSpPr>
            <p:grpSpPr>
              <a:xfrm>
                <a:off x="4724163" y="3131248"/>
                <a:ext cx="37776" cy="32459"/>
                <a:chOff x="4724163" y="3131248"/>
                <a:chExt cx="37776" cy="32459"/>
              </a:xfrm>
            </p:grpSpPr>
            <p:sp>
              <p:nvSpPr>
                <p:cNvPr id="3507" name="Google Shape;3507;p7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74"/>
              <p:cNvGrpSpPr/>
              <p:nvPr/>
            </p:nvGrpSpPr>
            <p:grpSpPr>
              <a:xfrm>
                <a:off x="4755081" y="3176054"/>
                <a:ext cx="32357" cy="27795"/>
                <a:chOff x="4755081" y="3176054"/>
                <a:chExt cx="32357" cy="27795"/>
              </a:xfrm>
            </p:grpSpPr>
            <p:sp>
              <p:nvSpPr>
                <p:cNvPr id="3510" name="Google Shape;3510;p7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74"/>
              <p:cNvGrpSpPr/>
              <p:nvPr/>
            </p:nvGrpSpPr>
            <p:grpSpPr>
              <a:xfrm>
                <a:off x="4812550" y="3119631"/>
                <a:ext cx="32451" cy="27803"/>
                <a:chOff x="4812550" y="3119631"/>
                <a:chExt cx="32451" cy="27803"/>
              </a:xfrm>
            </p:grpSpPr>
            <p:sp>
              <p:nvSpPr>
                <p:cNvPr id="3513" name="Google Shape;3513;p7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5" name="Google Shape;3515;p74"/>
            <p:cNvGrpSpPr/>
            <p:nvPr/>
          </p:nvGrpSpPr>
          <p:grpSpPr>
            <a:xfrm>
              <a:off x="5382826" y="4027197"/>
              <a:ext cx="268967" cy="250422"/>
              <a:chOff x="5382826" y="4027197"/>
              <a:chExt cx="268967" cy="250422"/>
            </a:xfrm>
          </p:grpSpPr>
          <p:grpSp>
            <p:nvGrpSpPr>
              <p:cNvPr id="3516" name="Google Shape;3516;p74"/>
              <p:cNvGrpSpPr/>
              <p:nvPr/>
            </p:nvGrpSpPr>
            <p:grpSpPr>
              <a:xfrm>
                <a:off x="5405280" y="4042510"/>
                <a:ext cx="237570" cy="218647"/>
                <a:chOff x="5405280" y="4042510"/>
                <a:chExt cx="237570" cy="218647"/>
              </a:xfrm>
            </p:grpSpPr>
            <p:sp>
              <p:nvSpPr>
                <p:cNvPr id="3517" name="Google Shape;3517;p7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74"/>
              <p:cNvGrpSpPr/>
              <p:nvPr/>
            </p:nvGrpSpPr>
            <p:grpSpPr>
              <a:xfrm>
                <a:off x="5382826" y="4125549"/>
                <a:ext cx="37776" cy="32380"/>
                <a:chOff x="5382826" y="4125549"/>
                <a:chExt cx="37776" cy="32380"/>
              </a:xfrm>
            </p:grpSpPr>
            <p:sp>
              <p:nvSpPr>
                <p:cNvPr id="3524" name="Google Shape;3524;p7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74"/>
              <p:cNvGrpSpPr/>
              <p:nvPr/>
            </p:nvGrpSpPr>
            <p:grpSpPr>
              <a:xfrm>
                <a:off x="5475680" y="4195587"/>
                <a:ext cx="37783" cy="32364"/>
                <a:chOff x="5475680" y="4195587"/>
                <a:chExt cx="37783" cy="32364"/>
              </a:xfrm>
            </p:grpSpPr>
            <p:sp>
              <p:nvSpPr>
                <p:cNvPr id="3527" name="Google Shape;3527;p7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74"/>
              <p:cNvGrpSpPr/>
              <p:nvPr/>
            </p:nvGrpSpPr>
            <p:grpSpPr>
              <a:xfrm>
                <a:off x="5532575" y="4027197"/>
                <a:ext cx="33308" cy="32262"/>
                <a:chOff x="5532575" y="4027197"/>
                <a:chExt cx="33308" cy="32262"/>
              </a:xfrm>
            </p:grpSpPr>
            <p:sp>
              <p:nvSpPr>
                <p:cNvPr id="3530" name="Google Shape;3530;p7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74"/>
              <p:cNvGrpSpPr/>
              <p:nvPr/>
            </p:nvGrpSpPr>
            <p:grpSpPr>
              <a:xfrm>
                <a:off x="5590706" y="4245348"/>
                <a:ext cx="33497" cy="32270"/>
                <a:chOff x="5590706" y="4245348"/>
                <a:chExt cx="33497" cy="32270"/>
              </a:xfrm>
            </p:grpSpPr>
            <p:sp>
              <p:nvSpPr>
                <p:cNvPr id="3533" name="Google Shape;3533;p7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74"/>
              <p:cNvGrpSpPr/>
              <p:nvPr/>
            </p:nvGrpSpPr>
            <p:grpSpPr>
              <a:xfrm>
                <a:off x="5618681" y="4109677"/>
                <a:ext cx="33112" cy="32357"/>
                <a:chOff x="5618681" y="4109677"/>
                <a:chExt cx="33112" cy="32357"/>
              </a:xfrm>
            </p:grpSpPr>
            <p:sp>
              <p:nvSpPr>
                <p:cNvPr id="3536" name="Google Shape;3536;p7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74"/>
              <p:cNvGrpSpPr/>
              <p:nvPr/>
            </p:nvGrpSpPr>
            <p:grpSpPr>
              <a:xfrm>
                <a:off x="5479298" y="4128262"/>
                <a:ext cx="31405" cy="26906"/>
                <a:chOff x="5479298" y="4128262"/>
                <a:chExt cx="31405" cy="26906"/>
              </a:xfrm>
            </p:grpSpPr>
            <p:sp>
              <p:nvSpPr>
                <p:cNvPr id="3539" name="Google Shape;3539;p7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74"/>
              <p:cNvGrpSpPr/>
              <p:nvPr/>
            </p:nvGrpSpPr>
            <p:grpSpPr>
              <a:xfrm>
                <a:off x="5582903" y="4180116"/>
                <a:ext cx="31499" cy="26898"/>
                <a:chOff x="5582903" y="4180116"/>
                <a:chExt cx="31499" cy="26898"/>
              </a:xfrm>
            </p:grpSpPr>
            <p:sp>
              <p:nvSpPr>
                <p:cNvPr id="3542" name="Google Shape;3542;p7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4" name="Google Shape;3544;p74"/>
            <p:cNvGrpSpPr/>
            <p:nvPr/>
          </p:nvGrpSpPr>
          <p:grpSpPr>
            <a:xfrm>
              <a:off x="3977681" y="3230323"/>
              <a:ext cx="94584" cy="84085"/>
              <a:chOff x="3977681" y="3230323"/>
              <a:chExt cx="94584" cy="84085"/>
            </a:xfrm>
          </p:grpSpPr>
          <p:grpSp>
            <p:nvGrpSpPr>
              <p:cNvPr id="3545" name="Google Shape;3545;p74"/>
              <p:cNvGrpSpPr/>
              <p:nvPr/>
            </p:nvGrpSpPr>
            <p:grpSpPr>
              <a:xfrm>
                <a:off x="4000135" y="3243041"/>
                <a:ext cx="59570" cy="57186"/>
                <a:chOff x="4000135" y="3243041"/>
                <a:chExt cx="59570" cy="57186"/>
              </a:xfrm>
            </p:grpSpPr>
            <p:sp>
              <p:nvSpPr>
                <p:cNvPr id="3546" name="Google Shape;3546;p7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4"/>
              <p:cNvGrpSpPr/>
              <p:nvPr/>
            </p:nvGrpSpPr>
            <p:grpSpPr>
              <a:xfrm>
                <a:off x="3977681" y="3245872"/>
                <a:ext cx="37783" cy="32380"/>
                <a:chOff x="3977681" y="3245872"/>
                <a:chExt cx="37783" cy="32380"/>
              </a:xfrm>
            </p:grpSpPr>
            <p:sp>
              <p:nvSpPr>
                <p:cNvPr id="3550" name="Google Shape;3550;p7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74"/>
              <p:cNvGrpSpPr/>
              <p:nvPr/>
            </p:nvGrpSpPr>
            <p:grpSpPr>
              <a:xfrm>
                <a:off x="4040860" y="3262672"/>
                <a:ext cx="31405" cy="27001"/>
                <a:chOff x="4040860" y="3262672"/>
                <a:chExt cx="31405" cy="27001"/>
              </a:xfrm>
            </p:grpSpPr>
            <p:sp>
              <p:nvSpPr>
                <p:cNvPr id="3553" name="Google Shape;3553;p7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4"/>
              <p:cNvGrpSpPr/>
              <p:nvPr/>
            </p:nvGrpSpPr>
            <p:grpSpPr>
              <a:xfrm>
                <a:off x="4021072" y="3230323"/>
                <a:ext cx="31397" cy="26906"/>
                <a:chOff x="4021072" y="3230323"/>
                <a:chExt cx="31397" cy="26906"/>
              </a:xfrm>
            </p:grpSpPr>
            <p:sp>
              <p:nvSpPr>
                <p:cNvPr id="3556" name="Google Shape;3556;p7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74"/>
              <p:cNvGrpSpPr/>
              <p:nvPr/>
            </p:nvGrpSpPr>
            <p:grpSpPr>
              <a:xfrm>
                <a:off x="4001472" y="3287462"/>
                <a:ext cx="31499" cy="26945"/>
                <a:chOff x="4001472" y="3287462"/>
                <a:chExt cx="31499" cy="26945"/>
              </a:xfrm>
            </p:grpSpPr>
            <p:sp>
              <p:nvSpPr>
                <p:cNvPr id="3559" name="Google Shape;3559;p7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1" name="Google Shape;3561;p74"/>
            <p:cNvGrpSpPr/>
            <p:nvPr/>
          </p:nvGrpSpPr>
          <p:grpSpPr>
            <a:xfrm>
              <a:off x="4084715" y="3258865"/>
              <a:ext cx="184961" cy="137268"/>
              <a:chOff x="4084715" y="3258865"/>
              <a:chExt cx="184961" cy="137268"/>
            </a:xfrm>
          </p:grpSpPr>
          <p:grpSp>
            <p:nvGrpSpPr>
              <p:cNvPr id="3562" name="Google Shape;3562;p74"/>
              <p:cNvGrpSpPr/>
              <p:nvPr/>
            </p:nvGrpSpPr>
            <p:grpSpPr>
              <a:xfrm>
                <a:off x="4107453" y="3271583"/>
                <a:ext cx="153470" cy="110275"/>
                <a:chOff x="4107453" y="3271583"/>
                <a:chExt cx="153470" cy="110275"/>
              </a:xfrm>
            </p:grpSpPr>
            <p:sp>
              <p:nvSpPr>
                <p:cNvPr id="3563" name="Google Shape;3563;p7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74"/>
              <p:cNvGrpSpPr/>
              <p:nvPr/>
            </p:nvGrpSpPr>
            <p:grpSpPr>
              <a:xfrm>
                <a:off x="4136947" y="3258865"/>
                <a:ext cx="31499" cy="27001"/>
                <a:chOff x="4136947" y="3258865"/>
                <a:chExt cx="31499" cy="27001"/>
              </a:xfrm>
            </p:grpSpPr>
            <p:sp>
              <p:nvSpPr>
                <p:cNvPr id="3568" name="Google Shape;3568;p7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74"/>
              <p:cNvGrpSpPr/>
              <p:nvPr/>
            </p:nvGrpSpPr>
            <p:grpSpPr>
              <a:xfrm>
                <a:off x="4084715" y="3266478"/>
                <a:ext cx="31468" cy="26898"/>
                <a:chOff x="4084715" y="3266478"/>
                <a:chExt cx="31468" cy="26898"/>
              </a:xfrm>
            </p:grpSpPr>
            <p:sp>
              <p:nvSpPr>
                <p:cNvPr id="3571" name="Google Shape;3571;p7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74"/>
              <p:cNvGrpSpPr/>
              <p:nvPr/>
            </p:nvGrpSpPr>
            <p:grpSpPr>
              <a:xfrm>
                <a:off x="4159213" y="3279849"/>
                <a:ext cx="31405" cy="26945"/>
                <a:chOff x="4159213" y="3279849"/>
                <a:chExt cx="31405" cy="26945"/>
              </a:xfrm>
            </p:grpSpPr>
            <p:sp>
              <p:nvSpPr>
                <p:cNvPr id="3574" name="Google Shape;3574;p7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74"/>
              <p:cNvGrpSpPr/>
              <p:nvPr/>
            </p:nvGrpSpPr>
            <p:grpSpPr>
              <a:xfrm>
                <a:off x="4201550" y="3266502"/>
                <a:ext cx="31405" cy="26883"/>
                <a:chOff x="4201550" y="3266502"/>
                <a:chExt cx="31405" cy="26883"/>
              </a:xfrm>
            </p:grpSpPr>
            <p:sp>
              <p:nvSpPr>
                <p:cNvPr id="3577" name="Google Shape;3577;p7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4"/>
              <p:cNvGrpSpPr/>
              <p:nvPr/>
            </p:nvGrpSpPr>
            <p:grpSpPr>
              <a:xfrm>
                <a:off x="4201550" y="3338278"/>
                <a:ext cx="31405" cy="26930"/>
                <a:chOff x="4201550" y="3338278"/>
                <a:chExt cx="31405" cy="26930"/>
              </a:xfrm>
            </p:grpSpPr>
            <p:sp>
              <p:nvSpPr>
                <p:cNvPr id="3580" name="Google Shape;3580;p7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74"/>
              <p:cNvGrpSpPr/>
              <p:nvPr/>
            </p:nvGrpSpPr>
            <p:grpSpPr>
              <a:xfrm>
                <a:off x="4238272" y="3369132"/>
                <a:ext cx="31405" cy="27001"/>
                <a:chOff x="4238272" y="3369132"/>
                <a:chExt cx="31405" cy="27001"/>
              </a:xfrm>
            </p:grpSpPr>
            <p:sp>
              <p:nvSpPr>
                <p:cNvPr id="3583" name="Google Shape;3583;p7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5" name="Google Shape;3585;p74"/>
            <p:cNvGrpSpPr/>
            <p:nvPr/>
          </p:nvGrpSpPr>
          <p:grpSpPr>
            <a:xfrm>
              <a:off x="4068639" y="3200169"/>
              <a:ext cx="77643" cy="37272"/>
              <a:chOff x="4068639" y="3200169"/>
              <a:chExt cx="77643" cy="37272"/>
            </a:xfrm>
          </p:grpSpPr>
          <p:sp>
            <p:nvSpPr>
              <p:cNvPr id="3586" name="Google Shape;3586;p7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74"/>
              <p:cNvGrpSpPr/>
              <p:nvPr/>
            </p:nvGrpSpPr>
            <p:grpSpPr>
              <a:xfrm>
                <a:off x="4114878" y="3200169"/>
                <a:ext cx="31405" cy="26993"/>
                <a:chOff x="4114878" y="3200169"/>
                <a:chExt cx="31405" cy="26993"/>
              </a:xfrm>
            </p:grpSpPr>
            <p:sp>
              <p:nvSpPr>
                <p:cNvPr id="3588" name="Google Shape;3588;p7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4"/>
              <p:cNvGrpSpPr/>
              <p:nvPr/>
            </p:nvGrpSpPr>
            <p:grpSpPr>
              <a:xfrm>
                <a:off x="4068639" y="3210535"/>
                <a:ext cx="31499" cy="26906"/>
                <a:chOff x="4068639" y="3210535"/>
                <a:chExt cx="31499" cy="26906"/>
              </a:xfrm>
            </p:grpSpPr>
            <p:sp>
              <p:nvSpPr>
                <p:cNvPr id="3591" name="Google Shape;3591;p7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3" name="Google Shape;3593;p74"/>
            <p:cNvGrpSpPr/>
            <p:nvPr/>
          </p:nvGrpSpPr>
          <p:grpSpPr>
            <a:xfrm>
              <a:off x="3869702" y="3066935"/>
              <a:ext cx="382664" cy="190294"/>
              <a:chOff x="3869702" y="3066935"/>
              <a:chExt cx="382664" cy="190294"/>
            </a:xfrm>
          </p:grpSpPr>
          <p:grpSp>
            <p:nvGrpSpPr>
              <p:cNvPr id="3594" name="Google Shape;3594;p74"/>
              <p:cNvGrpSpPr/>
              <p:nvPr/>
            </p:nvGrpSpPr>
            <p:grpSpPr>
              <a:xfrm>
                <a:off x="3888633" y="3082351"/>
                <a:ext cx="351172" cy="160698"/>
                <a:chOff x="3888633" y="3082351"/>
                <a:chExt cx="351172" cy="160698"/>
              </a:xfrm>
            </p:grpSpPr>
            <p:sp>
              <p:nvSpPr>
                <p:cNvPr id="3595" name="Google Shape;3595;p7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74"/>
              <p:cNvGrpSpPr/>
              <p:nvPr/>
            </p:nvGrpSpPr>
            <p:grpSpPr>
              <a:xfrm>
                <a:off x="4143703" y="3066935"/>
                <a:ext cx="37783" cy="32357"/>
                <a:chOff x="4143703" y="3066935"/>
                <a:chExt cx="37783" cy="32357"/>
              </a:xfrm>
            </p:grpSpPr>
            <p:sp>
              <p:nvSpPr>
                <p:cNvPr id="3602" name="Google Shape;3602;p7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74"/>
              <p:cNvGrpSpPr/>
              <p:nvPr/>
            </p:nvGrpSpPr>
            <p:grpSpPr>
              <a:xfrm>
                <a:off x="4044565" y="3103563"/>
                <a:ext cx="37783" cy="32451"/>
                <a:chOff x="4044565" y="3103563"/>
                <a:chExt cx="37783" cy="32451"/>
              </a:xfrm>
            </p:grpSpPr>
            <p:sp>
              <p:nvSpPr>
                <p:cNvPr id="3605" name="Google Shape;3605;p7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74"/>
              <p:cNvGrpSpPr/>
              <p:nvPr/>
            </p:nvGrpSpPr>
            <p:grpSpPr>
              <a:xfrm>
                <a:off x="4017454" y="3188237"/>
                <a:ext cx="37776" cy="32357"/>
                <a:chOff x="4017454" y="3188237"/>
                <a:chExt cx="37776" cy="32357"/>
              </a:xfrm>
            </p:grpSpPr>
            <p:sp>
              <p:nvSpPr>
                <p:cNvPr id="3608" name="Google Shape;3608;p7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74"/>
              <p:cNvGrpSpPr/>
              <p:nvPr/>
            </p:nvGrpSpPr>
            <p:grpSpPr>
              <a:xfrm>
                <a:off x="3921548" y="3157509"/>
                <a:ext cx="37783" cy="32357"/>
                <a:chOff x="3921548" y="3157509"/>
                <a:chExt cx="37783" cy="32357"/>
              </a:xfrm>
            </p:grpSpPr>
            <p:sp>
              <p:nvSpPr>
                <p:cNvPr id="3611" name="Google Shape;3611;p7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74"/>
              <p:cNvGrpSpPr/>
              <p:nvPr/>
            </p:nvGrpSpPr>
            <p:grpSpPr>
              <a:xfrm>
                <a:off x="3939056" y="3211620"/>
                <a:ext cx="37783" cy="32380"/>
                <a:chOff x="3939056" y="3211620"/>
                <a:chExt cx="37783" cy="32380"/>
              </a:xfrm>
            </p:grpSpPr>
            <p:sp>
              <p:nvSpPr>
                <p:cNvPr id="3614" name="Google Shape;3614;p7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74"/>
              <p:cNvGrpSpPr/>
              <p:nvPr/>
            </p:nvGrpSpPr>
            <p:grpSpPr>
              <a:xfrm>
                <a:off x="4176240" y="3136965"/>
                <a:ext cx="31405" cy="26930"/>
                <a:chOff x="4176240" y="3136965"/>
                <a:chExt cx="31405" cy="26930"/>
              </a:xfrm>
            </p:grpSpPr>
            <p:sp>
              <p:nvSpPr>
                <p:cNvPr id="3617" name="Google Shape;3617;p7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4"/>
              <p:cNvGrpSpPr/>
              <p:nvPr/>
            </p:nvGrpSpPr>
            <p:grpSpPr>
              <a:xfrm>
                <a:off x="4133148" y="3152593"/>
                <a:ext cx="31499" cy="27001"/>
                <a:chOff x="4133148" y="3152593"/>
                <a:chExt cx="31499" cy="27001"/>
              </a:xfrm>
            </p:grpSpPr>
            <p:sp>
              <p:nvSpPr>
                <p:cNvPr id="3620" name="Google Shape;3620;p7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74"/>
              <p:cNvGrpSpPr/>
              <p:nvPr/>
            </p:nvGrpSpPr>
            <p:grpSpPr>
              <a:xfrm>
                <a:off x="4220866" y="3073534"/>
                <a:ext cx="31499" cy="26898"/>
                <a:chOff x="4220866" y="3073534"/>
                <a:chExt cx="31499" cy="26898"/>
              </a:xfrm>
            </p:grpSpPr>
            <p:sp>
              <p:nvSpPr>
                <p:cNvPr id="3623" name="Google Shape;3623;p7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74"/>
              <p:cNvGrpSpPr/>
              <p:nvPr/>
            </p:nvGrpSpPr>
            <p:grpSpPr>
              <a:xfrm>
                <a:off x="3869702" y="3230323"/>
                <a:ext cx="31499" cy="26906"/>
                <a:chOff x="3869702" y="3230323"/>
                <a:chExt cx="31499" cy="26906"/>
              </a:xfrm>
            </p:grpSpPr>
            <p:sp>
              <p:nvSpPr>
                <p:cNvPr id="3626" name="Google Shape;3626;p7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74"/>
            <p:cNvGrpSpPr/>
            <p:nvPr/>
          </p:nvGrpSpPr>
          <p:grpSpPr>
            <a:xfrm>
              <a:off x="4271383" y="3065882"/>
              <a:ext cx="304556" cy="341663"/>
              <a:chOff x="4271383" y="3065882"/>
              <a:chExt cx="304556" cy="341663"/>
            </a:xfrm>
          </p:grpSpPr>
          <p:grpSp>
            <p:nvGrpSpPr>
              <p:cNvPr id="3629" name="Google Shape;3629;p74"/>
              <p:cNvGrpSpPr/>
              <p:nvPr/>
            </p:nvGrpSpPr>
            <p:grpSpPr>
              <a:xfrm>
                <a:off x="4293838" y="3078639"/>
                <a:ext cx="269353" cy="311973"/>
                <a:chOff x="4293838" y="3078639"/>
                <a:chExt cx="269353" cy="311973"/>
              </a:xfrm>
            </p:grpSpPr>
            <p:sp>
              <p:nvSpPr>
                <p:cNvPr id="3630" name="Google Shape;3630;p7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4"/>
              <p:cNvGrpSpPr/>
              <p:nvPr/>
            </p:nvGrpSpPr>
            <p:grpSpPr>
              <a:xfrm>
                <a:off x="4538164" y="3342061"/>
                <a:ext cx="37776" cy="32380"/>
                <a:chOff x="4538164" y="3342061"/>
                <a:chExt cx="37776" cy="32380"/>
              </a:xfrm>
            </p:grpSpPr>
            <p:sp>
              <p:nvSpPr>
                <p:cNvPr id="3648" name="Google Shape;3648;p7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74"/>
              <p:cNvGrpSpPr/>
              <p:nvPr/>
            </p:nvGrpSpPr>
            <p:grpSpPr>
              <a:xfrm>
                <a:off x="4271383" y="3194742"/>
                <a:ext cx="37783" cy="32420"/>
                <a:chOff x="4271383" y="3194742"/>
                <a:chExt cx="37783" cy="32420"/>
              </a:xfrm>
            </p:grpSpPr>
            <p:sp>
              <p:nvSpPr>
                <p:cNvPr id="3651" name="Google Shape;3651;p7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74"/>
              <p:cNvGrpSpPr/>
              <p:nvPr/>
            </p:nvGrpSpPr>
            <p:grpSpPr>
              <a:xfrm>
                <a:off x="4284416" y="3084058"/>
                <a:ext cx="37783" cy="32357"/>
                <a:chOff x="4284416" y="3084058"/>
                <a:chExt cx="37783" cy="32357"/>
              </a:xfrm>
            </p:grpSpPr>
            <p:sp>
              <p:nvSpPr>
                <p:cNvPr id="3654" name="Google Shape;3654;p7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74"/>
              <p:cNvGrpSpPr/>
              <p:nvPr/>
            </p:nvGrpSpPr>
            <p:grpSpPr>
              <a:xfrm>
                <a:off x="4478697" y="3297561"/>
                <a:ext cx="37776" cy="32451"/>
                <a:chOff x="4478697" y="3297561"/>
                <a:chExt cx="37776" cy="32451"/>
              </a:xfrm>
            </p:grpSpPr>
            <p:sp>
              <p:nvSpPr>
                <p:cNvPr id="3657" name="Google Shape;3657;p7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74"/>
              <p:cNvGrpSpPr/>
              <p:nvPr/>
            </p:nvGrpSpPr>
            <p:grpSpPr>
              <a:xfrm>
                <a:off x="4411813" y="3331711"/>
                <a:ext cx="37776" cy="32451"/>
                <a:chOff x="4411813" y="3331711"/>
                <a:chExt cx="37776" cy="32451"/>
              </a:xfrm>
            </p:grpSpPr>
            <p:sp>
              <p:nvSpPr>
                <p:cNvPr id="3660" name="Google Shape;3660;p7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74"/>
              <p:cNvGrpSpPr/>
              <p:nvPr/>
            </p:nvGrpSpPr>
            <p:grpSpPr>
              <a:xfrm>
                <a:off x="4337984" y="3375188"/>
                <a:ext cx="37776" cy="32357"/>
                <a:chOff x="4337984" y="3375188"/>
                <a:chExt cx="37776" cy="32357"/>
              </a:xfrm>
            </p:grpSpPr>
            <p:sp>
              <p:nvSpPr>
                <p:cNvPr id="3663" name="Google Shape;3663;p7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4"/>
              <p:cNvGrpSpPr/>
              <p:nvPr/>
            </p:nvGrpSpPr>
            <p:grpSpPr>
              <a:xfrm>
                <a:off x="4494867" y="3090530"/>
                <a:ext cx="37878" cy="32451"/>
                <a:chOff x="4494867" y="3090530"/>
                <a:chExt cx="37878" cy="32451"/>
              </a:xfrm>
            </p:grpSpPr>
            <p:sp>
              <p:nvSpPr>
                <p:cNvPr id="3666" name="Google Shape;3666;p7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74"/>
              <p:cNvGrpSpPr/>
              <p:nvPr/>
            </p:nvGrpSpPr>
            <p:grpSpPr>
              <a:xfrm>
                <a:off x="4525124" y="3207774"/>
                <a:ext cx="37783" cy="32420"/>
                <a:chOff x="4525124" y="3207774"/>
                <a:chExt cx="37783" cy="32420"/>
              </a:xfrm>
            </p:grpSpPr>
            <p:sp>
              <p:nvSpPr>
                <p:cNvPr id="3669" name="Google Shape;3669;p7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74"/>
              <p:cNvGrpSpPr/>
              <p:nvPr/>
            </p:nvGrpSpPr>
            <p:grpSpPr>
              <a:xfrm>
                <a:off x="4440544" y="3176479"/>
                <a:ext cx="31499" cy="26898"/>
                <a:chOff x="4440544" y="3176479"/>
                <a:chExt cx="31499" cy="26898"/>
              </a:xfrm>
            </p:grpSpPr>
            <p:sp>
              <p:nvSpPr>
                <p:cNvPr id="3672" name="Google Shape;3672;p7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74"/>
              <p:cNvGrpSpPr/>
              <p:nvPr/>
            </p:nvGrpSpPr>
            <p:grpSpPr>
              <a:xfrm>
                <a:off x="4350545" y="3156400"/>
                <a:ext cx="31405" cy="27001"/>
                <a:chOff x="4350545" y="3156400"/>
                <a:chExt cx="31405" cy="27001"/>
              </a:xfrm>
            </p:grpSpPr>
            <p:sp>
              <p:nvSpPr>
                <p:cNvPr id="3675" name="Google Shape;3675;p7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74"/>
              <p:cNvGrpSpPr/>
              <p:nvPr/>
            </p:nvGrpSpPr>
            <p:grpSpPr>
              <a:xfrm>
                <a:off x="4376703" y="3255058"/>
                <a:ext cx="31405" cy="27001"/>
                <a:chOff x="4376703" y="3255058"/>
                <a:chExt cx="31405" cy="27001"/>
              </a:xfrm>
            </p:grpSpPr>
            <p:sp>
              <p:nvSpPr>
                <p:cNvPr id="3678" name="Google Shape;3678;p7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74"/>
              <p:cNvGrpSpPr/>
              <p:nvPr/>
            </p:nvGrpSpPr>
            <p:grpSpPr>
              <a:xfrm>
                <a:off x="4331322" y="3283656"/>
                <a:ext cx="31405" cy="26945"/>
                <a:chOff x="4331322" y="3283656"/>
                <a:chExt cx="31405" cy="26945"/>
              </a:xfrm>
            </p:grpSpPr>
            <p:sp>
              <p:nvSpPr>
                <p:cNvPr id="3681" name="Google Shape;3681;p7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4"/>
              <p:cNvGrpSpPr/>
              <p:nvPr/>
            </p:nvGrpSpPr>
            <p:grpSpPr>
              <a:xfrm>
                <a:off x="4380510" y="3065882"/>
                <a:ext cx="31405" cy="26938"/>
                <a:chOff x="4380510" y="3065882"/>
                <a:chExt cx="31405" cy="26938"/>
              </a:xfrm>
            </p:grpSpPr>
            <p:sp>
              <p:nvSpPr>
                <p:cNvPr id="3684" name="Google Shape;3684;p7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6" name="Google Shape;3686;p74"/>
            <p:cNvGrpSpPr/>
            <p:nvPr/>
          </p:nvGrpSpPr>
          <p:grpSpPr>
            <a:xfrm>
              <a:off x="4558998" y="3188237"/>
              <a:ext cx="1280131" cy="1052746"/>
              <a:chOff x="4558998" y="3188237"/>
              <a:chExt cx="1280131" cy="1052746"/>
            </a:xfrm>
          </p:grpSpPr>
          <p:sp>
            <p:nvSpPr>
              <p:cNvPr id="3687" name="Google Shape;3687;p7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8" name="Google Shape;3688;p74"/>
              <p:cNvGrpSpPr/>
              <p:nvPr/>
            </p:nvGrpSpPr>
            <p:grpSpPr>
              <a:xfrm>
                <a:off x="4579164" y="3203653"/>
                <a:ext cx="1244833" cy="1020397"/>
                <a:chOff x="4579164" y="3203653"/>
                <a:chExt cx="1244833" cy="1020397"/>
              </a:xfrm>
            </p:grpSpPr>
            <p:sp>
              <p:nvSpPr>
                <p:cNvPr id="3689" name="Google Shape;3689;p7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74"/>
                <p:cNvGrpSpPr/>
                <p:nvPr/>
              </p:nvGrpSpPr>
              <p:grpSpPr>
                <a:xfrm>
                  <a:off x="4579164" y="3203653"/>
                  <a:ext cx="1244833" cy="1020397"/>
                  <a:chOff x="4579164" y="3203653"/>
                  <a:chExt cx="1244833" cy="1020397"/>
                </a:xfrm>
              </p:grpSpPr>
              <p:sp>
                <p:nvSpPr>
                  <p:cNvPr id="3692" name="Google Shape;3692;p7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4" name="Google Shape;3694;p74"/>
                  <p:cNvGrpSpPr/>
                  <p:nvPr/>
                </p:nvGrpSpPr>
                <p:grpSpPr>
                  <a:xfrm>
                    <a:off x="4579164" y="3203653"/>
                    <a:ext cx="1244833" cy="1020397"/>
                    <a:chOff x="4579164" y="3203653"/>
                    <a:chExt cx="1244833" cy="1020397"/>
                  </a:xfrm>
                </p:grpSpPr>
                <p:sp>
                  <p:nvSpPr>
                    <p:cNvPr id="3695" name="Google Shape;3695;p7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3" name="Google Shape;3703;p74"/>
                    <p:cNvGrpSpPr/>
                    <p:nvPr/>
                  </p:nvGrpSpPr>
                  <p:grpSpPr>
                    <a:xfrm>
                      <a:off x="4579164" y="3203653"/>
                      <a:ext cx="1244833" cy="1020397"/>
                      <a:chOff x="4579164" y="3203653"/>
                      <a:chExt cx="1244833" cy="1020397"/>
                    </a:xfrm>
                  </p:grpSpPr>
                  <p:sp>
                    <p:nvSpPr>
                      <p:cNvPr id="3704" name="Google Shape;3704;p7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8" name="Google Shape;3718;p74"/>
                      <p:cNvGrpSpPr/>
                      <p:nvPr/>
                    </p:nvGrpSpPr>
                    <p:grpSpPr>
                      <a:xfrm>
                        <a:off x="4579164" y="3203653"/>
                        <a:ext cx="1244833" cy="1020397"/>
                        <a:chOff x="4579164" y="3203653"/>
                        <a:chExt cx="1244833" cy="1020397"/>
                      </a:xfrm>
                    </p:grpSpPr>
                    <p:sp>
                      <p:nvSpPr>
                        <p:cNvPr id="3719" name="Google Shape;3719;p7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3" name="Google Shape;3743;p74"/>
                        <p:cNvGrpSpPr/>
                        <p:nvPr/>
                      </p:nvGrpSpPr>
                      <p:grpSpPr>
                        <a:xfrm>
                          <a:off x="4579164" y="3203653"/>
                          <a:ext cx="1244833" cy="1020397"/>
                          <a:chOff x="4579164" y="3203653"/>
                          <a:chExt cx="1244833" cy="1020397"/>
                        </a:xfrm>
                      </p:grpSpPr>
                      <p:sp>
                        <p:nvSpPr>
                          <p:cNvPr id="3744" name="Google Shape;3744;p7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5" name="Google Shape;3745;p74"/>
                          <p:cNvGrpSpPr/>
                          <p:nvPr/>
                        </p:nvGrpSpPr>
                        <p:grpSpPr>
                          <a:xfrm>
                            <a:off x="4579164" y="3203653"/>
                            <a:ext cx="1244833" cy="1020397"/>
                            <a:chOff x="4579164" y="3203653"/>
                            <a:chExt cx="1244833" cy="1020397"/>
                          </a:xfrm>
                        </p:grpSpPr>
                        <p:sp>
                          <p:nvSpPr>
                            <p:cNvPr id="3746" name="Google Shape;3746;p7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3" name="Google Shape;3753;p74"/>
                            <p:cNvGrpSpPr/>
                            <p:nvPr/>
                          </p:nvGrpSpPr>
                          <p:grpSpPr>
                            <a:xfrm>
                              <a:off x="4579164" y="3203653"/>
                              <a:ext cx="1244833" cy="1020397"/>
                              <a:chOff x="4579164" y="3203653"/>
                              <a:chExt cx="1244833" cy="1020397"/>
                            </a:xfrm>
                          </p:grpSpPr>
                          <p:sp>
                            <p:nvSpPr>
                              <p:cNvPr id="3754" name="Google Shape;3754;p7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74"/>
                              <p:cNvGrpSpPr/>
                              <p:nvPr/>
                            </p:nvGrpSpPr>
                            <p:grpSpPr>
                              <a:xfrm>
                                <a:off x="4579164" y="3203653"/>
                                <a:ext cx="1244833" cy="1020397"/>
                                <a:chOff x="4579164" y="3203653"/>
                                <a:chExt cx="1244833" cy="1020397"/>
                              </a:xfrm>
                            </p:grpSpPr>
                            <p:sp>
                              <p:nvSpPr>
                                <p:cNvPr id="3768" name="Google Shape;3768;p7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5" name="Google Shape;3775;p74"/>
                                <p:cNvGrpSpPr/>
                                <p:nvPr/>
                              </p:nvGrpSpPr>
                              <p:grpSpPr>
                                <a:xfrm>
                                  <a:off x="4579164" y="3203653"/>
                                  <a:ext cx="1244833" cy="1020397"/>
                                  <a:chOff x="4579164" y="3203653"/>
                                  <a:chExt cx="1244833" cy="1020397"/>
                                </a:xfrm>
                              </p:grpSpPr>
                              <p:sp>
                                <p:nvSpPr>
                                  <p:cNvPr id="3776" name="Google Shape;3776;p7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1" name="Google Shape;3781;p74"/>
                                  <p:cNvGrpSpPr/>
                                  <p:nvPr/>
                                </p:nvGrpSpPr>
                                <p:grpSpPr>
                                  <a:xfrm>
                                    <a:off x="4579164" y="3203653"/>
                                    <a:ext cx="1244833" cy="1020397"/>
                                    <a:chOff x="4579164" y="3203653"/>
                                    <a:chExt cx="1244833" cy="1020397"/>
                                  </a:xfrm>
                                </p:grpSpPr>
                                <p:sp>
                                  <p:nvSpPr>
                                    <p:cNvPr id="3782" name="Google Shape;3782;p7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786" name="Google Shape;3786;p7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9" name="Google Shape;3789;p7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90" name="Google Shape;3790;p74"/>
              <p:cNvGrpSpPr/>
              <p:nvPr/>
            </p:nvGrpSpPr>
            <p:grpSpPr>
              <a:xfrm>
                <a:off x="4595437" y="3598775"/>
                <a:ext cx="37776" cy="32451"/>
                <a:chOff x="4595437" y="3598775"/>
                <a:chExt cx="37776" cy="32451"/>
              </a:xfrm>
            </p:grpSpPr>
            <p:sp>
              <p:nvSpPr>
                <p:cNvPr id="3791" name="Google Shape;3791;p7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74"/>
              <p:cNvGrpSpPr/>
              <p:nvPr/>
            </p:nvGrpSpPr>
            <p:grpSpPr>
              <a:xfrm>
                <a:off x="4641864" y="3524443"/>
                <a:ext cx="37776" cy="32380"/>
                <a:chOff x="4641864" y="3524443"/>
                <a:chExt cx="37776" cy="32380"/>
              </a:xfrm>
            </p:grpSpPr>
            <p:sp>
              <p:nvSpPr>
                <p:cNvPr id="3794" name="Google Shape;3794;p7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74"/>
              <p:cNvGrpSpPr/>
              <p:nvPr/>
            </p:nvGrpSpPr>
            <p:grpSpPr>
              <a:xfrm>
                <a:off x="4648431" y="3893901"/>
                <a:ext cx="37776" cy="32357"/>
                <a:chOff x="4648431" y="3893901"/>
                <a:chExt cx="37776" cy="32357"/>
              </a:xfrm>
            </p:grpSpPr>
            <p:sp>
              <p:nvSpPr>
                <p:cNvPr id="3797" name="Google Shape;3797;p7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74"/>
              <p:cNvGrpSpPr/>
              <p:nvPr/>
            </p:nvGrpSpPr>
            <p:grpSpPr>
              <a:xfrm>
                <a:off x="4567752" y="3722908"/>
                <a:ext cx="37870" cy="32380"/>
                <a:chOff x="4567752" y="3722908"/>
                <a:chExt cx="37870" cy="32380"/>
              </a:xfrm>
            </p:grpSpPr>
            <p:sp>
              <p:nvSpPr>
                <p:cNvPr id="3800" name="Google Shape;3800;p7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74"/>
              <p:cNvGrpSpPr/>
              <p:nvPr/>
            </p:nvGrpSpPr>
            <p:grpSpPr>
              <a:xfrm>
                <a:off x="4617506" y="3652052"/>
                <a:ext cx="37783" cy="32357"/>
                <a:chOff x="4617506" y="3652052"/>
                <a:chExt cx="37783" cy="32357"/>
              </a:xfrm>
            </p:grpSpPr>
            <p:sp>
              <p:nvSpPr>
                <p:cNvPr id="3803" name="Google Shape;3803;p7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74"/>
              <p:cNvGrpSpPr/>
              <p:nvPr/>
            </p:nvGrpSpPr>
            <p:grpSpPr>
              <a:xfrm>
                <a:off x="4739005" y="3554149"/>
                <a:ext cx="37870" cy="32357"/>
                <a:chOff x="4739005" y="3554149"/>
                <a:chExt cx="37870" cy="32357"/>
              </a:xfrm>
            </p:grpSpPr>
            <p:sp>
              <p:nvSpPr>
                <p:cNvPr id="3806" name="Google Shape;3806;p7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74"/>
              <p:cNvGrpSpPr/>
              <p:nvPr/>
            </p:nvGrpSpPr>
            <p:grpSpPr>
              <a:xfrm>
                <a:off x="4806557" y="3630258"/>
                <a:ext cx="37776" cy="32364"/>
                <a:chOff x="4806557" y="3630258"/>
                <a:chExt cx="37776" cy="32364"/>
              </a:xfrm>
            </p:grpSpPr>
            <p:sp>
              <p:nvSpPr>
                <p:cNvPr id="3809" name="Google Shape;3809;p7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74"/>
              <p:cNvGrpSpPr/>
              <p:nvPr/>
            </p:nvGrpSpPr>
            <p:grpSpPr>
              <a:xfrm>
                <a:off x="4737007" y="4004357"/>
                <a:ext cx="37870" cy="32357"/>
                <a:chOff x="4737007" y="4004357"/>
                <a:chExt cx="37870" cy="32357"/>
              </a:xfrm>
            </p:grpSpPr>
            <p:sp>
              <p:nvSpPr>
                <p:cNvPr id="3812" name="Google Shape;3812;p7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74"/>
              <p:cNvGrpSpPr/>
              <p:nvPr/>
            </p:nvGrpSpPr>
            <p:grpSpPr>
              <a:xfrm>
                <a:off x="4773634" y="4208627"/>
                <a:ext cx="37776" cy="32357"/>
                <a:chOff x="4773634" y="4208627"/>
                <a:chExt cx="37776" cy="32357"/>
              </a:xfrm>
            </p:grpSpPr>
            <p:sp>
              <p:nvSpPr>
                <p:cNvPr id="3815" name="Google Shape;3815;p7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74"/>
              <p:cNvGrpSpPr/>
              <p:nvPr/>
            </p:nvGrpSpPr>
            <p:grpSpPr>
              <a:xfrm>
                <a:off x="4888282" y="4074764"/>
                <a:ext cx="37776" cy="32451"/>
                <a:chOff x="4888282" y="4074764"/>
                <a:chExt cx="37776" cy="32451"/>
              </a:xfrm>
            </p:grpSpPr>
            <p:sp>
              <p:nvSpPr>
                <p:cNvPr id="3818" name="Google Shape;3818;p7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74"/>
              <p:cNvGrpSpPr/>
              <p:nvPr/>
            </p:nvGrpSpPr>
            <p:grpSpPr>
              <a:xfrm>
                <a:off x="4901315" y="3804271"/>
                <a:ext cx="37776" cy="32364"/>
                <a:chOff x="4901315" y="3804271"/>
                <a:chExt cx="37776" cy="32364"/>
              </a:xfrm>
            </p:grpSpPr>
            <p:sp>
              <p:nvSpPr>
                <p:cNvPr id="3821" name="Google Shape;3821;p7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74"/>
              <p:cNvGrpSpPr/>
              <p:nvPr/>
            </p:nvGrpSpPr>
            <p:grpSpPr>
              <a:xfrm>
                <a:off x="4866394" y="3715035"/>
                <a:ext cx="37846" cy="32357"/>
                <a:chOff x="4866394" y="3715035"/>
                <a:chExt cx="37846" cy="32357"/>
              </a:xfrm>
            </p:grpSpPr>
            <p:sp>
              <p:nvSpPr>
                <p:cNvPr id="3824" name="Google Shape;3824;p7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74"/>
              <p:cNvGrpSpPr/>
              <p:nvPr/>
            </p:nvGrpSpPr>
            <p:grpSpPr>
              <a:xfrm>
                <a:off x="4979233" y="3839798"/>
                <a:ext cx="37878" cy="32420"/>
                <a:chOff x="4979233" y="3839798"/>
                <a:chExt cx="37878" cy="32420"/>
              </a:xfrm>
            </p:grpSpPr>
            <p:sp>
              <p:nvSpPr>
                <p:cNvPr id="3827" name="Google Shape;3827;p7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74"/>
              <p:cNvGrpSpPr/>
              <p:nvPr/>
            </p:nvGrpSpPr>
            <p:grpSpPr>
              <a:xfrm>
                <a:off x="4790662" y="3679147"/>
                <a:ext cx="37783" cy="32380"/>
                <a:chOff x="4790662" y="3679147"/>
                <a:chExt cx="37783" cy="32380"/>
              </a:xfrm>
            </p:grpSpPr>
            <p:sp>
              <p:nvSpPr>
                <p:cNvPr id="3830" name="Google Shape;3830;p7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74"/>
              <p:cNvGrpSpPr/>
              <p:nvPr/>
            </p:nvGrpSpPr>
            <p:grpSpPr>
              <a:xfrm>
                <a:off x="4857263" y="3557861"/>
                <a:ext cx="37776" cy="32357"/>
                <a:chOff x="4857263" y="3557861"/>
                <a:chExt cx="37776" cy="32357"/>
              </a:xfrm>
            </p:grpSpPr>
            <p:sp>
              <p:nvSpPr>
                <p:cNvPr id="3833" name="Google Shape;3833;p7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74"/>
              <p:cNvGrpSpPr/>
              <p:nvPr/>
            </p:nvGrpSpPr>
            <p:grpSpPr>
              <a:xfrm>
                <a:off x="4883902" y="3648033"/>
                <a:ext cx="37783" cy="32380"/>
                <a:chOff x="4883902" y="3648033"/>
                <a:chExt cx="37783" cy="32380"/>
              </a:xfrm>
            </p:grpSpPr>
            <p:sp>
              <p:nvSpPr>
                <p:cNvPr id="3836" name="Google Shape;3836;p7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74"/>
              <p:cNvGrpSpPr/>
              <p:nvPr/>
            </p:nvGrpSpPr>
            <p:grpSpPr>
              <a:xfrm>
                <a:off x="4907780" y="3347220"/>
                <a:ext cx="37878" cy="32357"/>
                <a:chOff x="4907780" y="3347220"/>
                <a:chExt cx="37878" cy="32357"/>
              </a:xfrm>
            </p:grpSpPr>
            <p:sp>
              <p:nvSpPr>
                <p:cNvPr id="3839" name="Google Shape;3839;p7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74"/>
              <p:cNvGrpSpPr/>
              <p:nvPr/>
            </p:nvGrpSpPr>
            <p:grpSpPr>
              <a:xfrm>
                <a:off x="5065048" y="3738150"/>
                <a:ext cx="37783" cy="32364"/>
                <a:chOff x="5065048" y="3738150"/>
                <a:chExt cx="37783" cy="32364"/>
              </a:xfrm>
            </p:grpSpPr>
            <p:sp>
              <p:nvSpPr>
                <p:cNvPr id="3842" name="Google Shape;3842;p7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74"/>
              <p:cNvGrpSpPr/>
              <p:nvPr/>
            </p:nvGrpSpPr>
            <p:grpSpPr>
              <a:xfrm>
                <a:off x="5071616" y="3284615"/>
                <a:ext cx="37783" cy="32357"/>
                <a:chOff x="5071616" y="3284615"/>
                <a:chExt cx="37783" cy="32357"/>
              </a:xfrm>
            </p:grpSpPr>
            <p:sp>
              <p:nvSpPr>
                <p:cNvPr id="3845" name="Google Shape;3845;p7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74"/>
              <p:cNvGrpSpPr/>
              <p:nvPr/>
            </p:nvGrpSpPr>
            <p:grpSpPr>
              <a:xfrm>
                <a:off x="5389291" y="3759921"/>
                <a:ext cx="37783" cy="32380"/>
                <a:chOff x="5389291" y="3759921"/>
                <a:chExt cx="37783" cy="32380"/>
              </a:xfrm>
            </p:grpSpPr>
            <p:sp>
              <p:nvSpPr>
                <p:cNvPr id="3848" name="Google Shape;3848;p7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74"/>
              <p:cNvGrpSpPr/>
              <p:nvPr/>
            </p:nvGrpSpPr>
            <p:grpSpPr>
              <a:xfrm>
                <a:off x="5431534" y="3632932"/>
                <a:ext cx="37878" cy="32451"/>
                <a:chOff x="5431534" y="3632932"/>
                <a:chExt cx="37878" cy="32451"/>
              </a:xfrm>
            </p:grpSpPr>
            <p:sp>
              <p:nvSpPr>
                <p:cNvPr id="3851" name="Google Shape;3851;p7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4"/>
              <p:cNvGrpSpPr/>
              <p:nvPr/>
            </p:nvGrpSpPr>
            <p:grpSpPr>
              <a:xfrm>
                <a:off x="5540755" y="3544829"/>
                <a:ext cx="37783" cy="32357"/>
                <a:chOff x="5540755" y="3544829"/>
                <a:chExt cx="37783" cy="32357"/>
              </a:xfrm>
            </p:grpSpPr>
            <p:sp>
              <p:nvSpPr>
                <p:cNvPr id="3854" name="Google Shape;3854;p7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4"/>
              <p:cNvGrpSpPr/>
              <p:nvPr/>
            </p:nvGrpSpPr>
            <p:grpSpPr>
              <a:xfrm>
                <a:off x="5579293" y="3412107"/>
                <a:ext cx="37776" cy="32357"/>
                <a:chOff x="5579293" y="3412107"/>
                <a:chExt cx="37776" cy="32357"/>
              </a:xfrm>
            </p:grpSpPr>
            <p:sp>
              <p:nvSpPr>
                <p:cNvPr id="3857" name="Google Shape;3857;p7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74"/>
              <p:cNvGrpSpPr/>
              <p:nvPr/>
            </p:nvGrpSpPr>
            <p:grpSpPr>
              <a:xfrm>
                <a:off x="5801346" y="3284615"/>
                <a:ext cx="37783" cy="32357"/>
                <a:chOff x="5801346" y="3284615"/>
                <a:chExt cx="37783" cy="32357"/>
              </a:xfrm>
            </p:grpSpPr>
            <p:sp>
              <p:nvSpPr>
                <p:cNvPr id="3860" name="Google Shape;3860;p7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74"/>
              <p:cNvGrpSpPr/>
              <p:nvPr/>
            </p:nvGrpSpPr>
            <p:grpSpPr>
              <a:xfrm>
                <a:off x="5763578" y="3399067"/>
                <a:ext cx="37776" cy="32364"/>
                <a:chOff x="5763578" y="3399067"/>
                <a:chExt cx="37776" cy="32364"/>
              </a:xfrm>
            </p:grpSpPr>
            <p:sp>
              <p:nvSpPr>
                <p:cNvPr id="3863" name="Google Shape;3863;p7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74"/>
              <p:cNvGrpSpPr/>
              <p:nvPr/>
            </p:nvGrpSpPr>
            <p:grpSpPr>
              <a:xfrm>
                <a:off x="5395858" y="3230952"/>
                <a:ext cx="37776" cy="32364"/>
                <a:chOff x="5395858" y="3230952"/>
                <a:chExt cx="37776" cy="32364"/>
              </a:xfrm>
            </p:grpSpPr>
            <p:sp>
              <p:nvSpPr>
                <p:cNvPr id="3866" name="Google Shape;3866;p7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74"/>
              <p:cNvGrpSpPr/>
              <p:nvPr/>
            </p:nvGrpSpPr>
            <p:grpSpPr>
              <a:xfrm>
                <a:off x="5264088" y="3188237"/>
                <a:ext cx="37776" cy="32357"/>
                <a:chOff x="5264088" y="3188237"/>
                <a:chExt cx="37776" cy="32357"/>
              </a:xfrm>
            </p:grpSpPr>
            <p:sp>
              <p:nvSpPr>
                <p:cNvPr id="3869" name="Google Shape;3869;p7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74"/>
              <p:cNvGrpSpPr/>
              <p:nvPr/>
            </p:nvGrpSpPr>
            <p:grpSpPr>
              <a:xfrm>
                <a:off x="5585758" y="3237425"/>
                <a:ext cx="37878" cy="32357"/>
                <a:chOff x="5585758" y="3237425"/>
                <a:chExt cx="37878" cy="32357"/>
              </a:xfrm>
            </p:grpSpPr>
            <p:sp>
              <p:nvSpPr>
                <p:cNvPr id="3872" name="Google Shape;3872;p7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74"/>
              <p:cNvGrpSpPr/>
              <p:nvPr/>
            </p:nvGrpSpPr>
            <p:grpSpPr>
              <a:xfrm>
                <a:off x="4874196" y="3291088"/>
                <a:ext cx="37878" cy="32451"/>
                <a:chOff x="4874196" y="3291088"/>
                <a:chExt cx="37878" cy="32451"/>
              </a:xfrm>
            </p:grpSpPr>
            <p:sp>
              <p:nvSpPr>
                <p:cNvPr id="3875" name="Google Shape;3875;p7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74"/>
              <p:cNvGrpSpPr/>
              <p:nvPr/>
            </p:nvGrpSpPr>
            <p:grpSpPr>
              <a:xfrm>
                <a:off x="5197770" y="3785466"/>
                <a:ext cx="37783" cy="32427"/>
                <a:chOff x="5197770" y="3785466"/>
                <a:chExt cx="37783" cy="32427"/>
              </a:xfrm>
            </p:grpSpPr>
            <p:sp>
              <p:nvSpPr>
                <p:cNvPr id="3878" name="Google Shape;3878;p7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74"/>
              <p:cNvGrpSpPr/>
              <p:nvPr/>
            </p:nvGrpSpPr>
            <p:grpSpPr>
              <a:xfrm>
                <a:off x="5177699" y="3492117"/>
                <a:ext cx="37776" cy="32357"/>
                <a:chOff x="5177699" y="3492117"/>
                <a:chExt cx="37776" cy="32357"/>
              </a:xfrm>
            </p:grpSpPr>
            <p:sp>
              <p:nvSpPr>
                <p:cNvPr id="3881" name="Google Shape;3881;p7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74"/>
              <p:cNvGrpSpPr/>
              <p:nvPr/>
            </p:nvGrpSpPr>
            <p:grpSpPr>
              <a:xfrm>
                <a:off x="5349431" y="3622346"/>
                <a:ext cx="37870" cy="32380"/>
                <a:chOff x="5349431" y="3622346"/>
                <a:chExt cx="37870" cy="32380"/>
              </a:xfrm>
            </p:grpSpPr>
            <p:sp>
              <p:nvSpPr>
                <p:cNvPr id="3884" name="Google Shape;3884;p7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74"/>
              <p:cNvGrpSpPr/>
              <p:nvPr/>
            </p:nvGrpSpPr>
            <p:grpSpPr>
              <a:xfrm>
                <a:off x="5068855" y="3563980"/>
                <a:ext cx="53954" cy="46223"/>
                <a:chOff x="5068855" y="3563980"/>
                <a:chExt cx="53954" cy="46223"/>
              </a:xfrm>
            </p:grpSpPr>
            <p:sp>
              <p:nvSpPr>
                <p:cNvPr id="3887" name="Google Shape;3887;p7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74"/>
              <p:cNvGrpSpPr/>
              <p:nvPr/>
            </p:nvGrpSpPr>
            <p:grpSpPr>
              <a:xfrm>
                <a:off x="5037654" y="3392507"/>
                <a:ext cx="37870" cy="32451"/>
                <a:chOff x="5037654" y="3392507"/>
                <a:chExt cx="37870" cy="32451"/>
              </a:xfrm>
            </p:grpSpPr>
            <p:sp>
              <p:nvSpPr>
                <p:cNvPr id="3890" name="Google Shape;3890;p7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4"/>
              <p:cNvGrpSpPr/>
              <p:nvPr/>
            </p:nvGrpSpPr>
            <p:grpSpPr>
              <a:xfrm>
                <a:off x="5456560" y="3368629"/>
                <a:ext cx="37870" cy="32451"/>
                <a:chOff x="5456560" y="3368629"/>
                <a:chExt cx="37870" cy="32451"/>
              </a:xfrm>
            </p:grpSpPr>
            <p:sp>
              <p:nvSpPr>
                <p:cNvPr id="3893" name="Google Shape;3893;p7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74"/>
              <p:cNvGrpSpPr/>
              <p:nvPr/>
            </p:nvGrpSpPr>
            <p:grpSpPr>
              <a:xfrm>
                <a:off x="4755749" y="3501516"/>
                <a:ext cx="46246" cy="39608"/>
                <a:chOff x="4755749" y="3501516"/>
                <a:chExt cx="46246" cy="39608"/>
              </a:xfrm>
            </p:grpSpPr>
            <p:sp>
              <p:nvSpPr>
                <p:cNvPr id="3896" name="Google Shape;3896;p7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74"/>
              <p:cNvGrpSpPr/>
              <p:nvPr/>
            </p:nvGrpSpPr>
            <p:grpSpPr>
              <a:xfrm>
                <a:off x="4681346" y="3485582"/>
                <a:ext cx="37783" cy="32427"/>
                <a:chOff x="4681346" y="3485582"/>
                <a:chExt cx="37783" cy="32427"/>
              </a:xfrm>
            </p:grpSpPr>
            <p:sp>
              <p:nvSpPr>
                <p:cNvPr id="3899" name="Google Shape;3899;p7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4"/>
              <p:cNvGrpSpPr/>
              <p:nvPr/>
            </p:nvGrpSpPr>
            <p:grpSpPr>
              <a:xfrm>
                <a:off x="4767067" y="3291088"/>
                <a:ext cx="37878" cy="32451"/>
                <a:chOff x="4767067" y="3291088"/>
                <a:chExt cx="37878" cy="32451"/>
              </a:xfrm>
            </p:grpSpPr>
            <p:sp>
              <p:nvSpPr>
                <p:cNvPr id="3902" name="Google Shape;3902;p7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74"/>
              <p:cNvGrpSpPr/>
              <p:nvPr/>
            </p:nvGrpSpPr>
            <p:grpSpPr>
              <a:xfrm>
                <a:off x="4687819" y="3405539"/>
                <a:ext cx="37776" cy="32451"/>
                <a:chOff x="4687819" y="3405539"/>
                <a:chExt cx="37776" cy="32451"/>
              </a:xfrm>
            </p:grpSpPr>
            <p:sp>
              <p:nvSpPr>
                <p:cNvPr id="3905" name="Google Shape;3905;p7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74"/>
              <p:cNvGrpSpPr/>
              <p:nvPr/>
            </p:nvGrpSpPr>
            <p:grpSpPr>
              <a:xfrm>
                <a:off x="4923101" y="3444809"/>
                <a:ext cx="52813" cy="45318"/>
                <a:chOff x="4923101" y="3444809"/>
                <a:chExt cx="52813" cy="45318"/>
              </a:xfrm>
            </p:grpSpPr>
            <p:sp>
              <p:nvSpPr>
                <p:cNvPr id="3908" name="Google Shape;3908;p7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74"/>
              <p:cNvGrpSpPr/>
              <p:nvPr/>
            </p:nvGrpSpPr>
            <p:grpSpPr>
              <a:xfrm>
                <a:off x="4846040" y="3654750"/>
                <a:ext cx="31405" cy="26993"/>
                <a:chOff x="4846040" y="3654750"/>
                <a:chExt cx="31405" cy="26993"/>
              </a:xfrm>
            </p:grpSpPr>
            <p:sp>
              <p:nvSpPr>
                <p:cNvPr id="3911" name="Google Shape;3911;p7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74"/>
              <p:cNvGrpSpPr/>
              <p:nvPr/>
            </p:nvGrpSpPr>
            <p:grpSpPr>
              <a:xfrm>
                <a:off x="4925673" y="3691700"/>
                <a:ext cx="40253" cy="34472"/>
                <a:chOff x="4925673" y="3691700"/>
                <a:chExt cx="40253" cy="34472"/>
              </a:xfrm>
            </p:grpSpPr>
            <p:sp>
              <p:nvSpPr>
                <p:cNvPr id="3914" name="Google Shape;3914;p7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74"/>
              <p:cNvGrpSpPr/>
              <p:nvPr/>
            </p:nvGrpSpPr>
            <p:grpSpPr>
              <a:xfrm>
                <a:off x="4894653" y="3740848"/>
                <a:ext cx="31405" cy="26906"/>
                <a:chOff x="4894653" y="3740848"/>
                <a:chExt cx="31405" cy="26906"/>
              </a:xfrm>
            </p:grpSpPr>
            <p:sp>
              <p:nvSpPr>
                <p:cNvPr id="3917" name="Google Shape;3917;p7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74"/>
              <p:cNvGrpSpPr/>
              <p:nvPr/>
            </p:nvGrpSpPr>
            <p:grpSpPr>
              <a:xfrm>
                <a:off x="4962300" y="3696348"/>
                <a:ext cx="38255" cy="32773"/>
                <a:chOff x="4962300" y="3696348"/>
                <a:chExt cx="38255" cy="32773"/>
              </a:xfrm>
            </p:grpSpPr>
            <p:sp>
              <p:nvSpPr>
                <p:cNvPr id="3920" name="Google Shape;3920;p7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74"/>
              <p:cNvGrpSpPr/>
              <p:nvPr/>
            </p:nvGrpSpPr>
            <p:grpSpPr>
              <a:xfrm>
                <a:off x="4980185" y="3743349"/>
                <a:ext cx="31499" cy="26969"/>
                <a:chOff x="4980185" y="3743349"/>
                <a:chExt cx="31499" cy="26969"/>
              </a:xfrm>
            </p:grpSpPr>
            <p:sp>
              <p:nvSpPr>
                <p:cNvPr id="3923" name="Google Shape;3923;p7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74"/>
              <p:cNvGrpSpPr/>
              <p:nvPr/>
            </p:nvGrpSpPr>
            <p:grpSpPr>
              <a:xfrm>
                <a:off x="5013768" y="3734312"/>
                <a:ext cx="31499" cy="26969"/>
                <a:chOff x="5013768" y="3734312"/>
                <a:chExt cx="31499" cy="26969"/>
              </a:xfrm>
            </p:grpSpPr>
            <p:sp>
              <p:nvSpPr>
                <p:cNvPr id="3926" name="Google Shape;3926;p7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74"/>
              <p:cNvGrpSpPr/>
              <p:nvPr/>
            </p:nvGrpSpPr>
            <p:grpSpPr>
              <a:xfrm>
                <a:off x="5036703" y="3764545"/>
                <a:ext cx="31499" cy="26898"/>
                <a:chOff x="5036703" y="3764545"/>
                <a:chExt cx="31499" cy="26898"/>
              </a:xfrm>
            </p:grpSpPr>
            <p:sp>
              <p:nvSpPr>
                <p:cNvPr id="3929" name="Google Shape;3929;p7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74"/>
              <p:cNvGrpSpPr/>
              <p:nvPr/>
            </p:nvGrpSpPr>
            <p:grpSpPr>
              <a:xfrm>
                <a:off x="4953546" y="3768352"/>
                <a:ext cx="31405" cy="26898"/>
                <a:chOff x="4953546" y="3768352"/>
                <a:chExt cx="31405" cy="26898"/>
              </a:xfrm>
            </p:grpSpPr>
            <p:sp>
              <p:nvSpPr>
                <p:cNvPr id="3932" name="Google Shape;3932;p7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74"/>
              <p:cNvGrpSpPr/>
              <p:nvPr/>
            </p:nvGrpSpPr>
            <p:grpSpPr>
              <a:xfrm>
                <a:off x="4964770" y="3814016"/>
                <a:ext cx="31499" cy="26993"/>
                <a:chOff x="4964770" y="3814016"/>
                <a:chExt cx="31499" cy="26993"/>
              </a:xfrm>
            </p:grpSpPr>
            <p:sp>
              <p:nvSpPr>
                <p:cNvPr id="3935" name="Google Shape;3935;p7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74"/>
              <p:cNvGrpSpPr/>
              <p:nvPr/>
            </p:nvGrpSpPr>
            <p:grpSpPr>
              <a:xfrm>
                <a:off x="4923290" y="3800504"/>
                <a:ext cx="31468" cy="26898"/>
                <a:chOff x="4923290" y="3800504"/>
                <a:chExt cx="31468" cy="26898"/>
              </a:xfrm>
            </p:grpSpPr>
            <p:sp>
              <p:nvSpPr>
                <p:cNvPr id="3938" name="Google Shape;3938;p7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74"/>
              <p:cNvGrpSpPr/>
              <p:nvPr/>
            </p:nvGrpSpPr>
            <p:grpSpPr>
              <a:xfrm>
                <a:off x="5108534" y="3650943"/>
                <a:ext cx="31405" cy="26993"/>
                <a:chOff x="5108534" y="3650943"/>
                <a:chExt cx="31405" cy="26993"/>
              </a:xfrm>
            </p:grpSpPr>
            <p:sp>
              <p:nvSpPr>
                <p:cNvPr id="3941" name="Google Shape;3941;p7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74"/>
              <p:cNvGrpSpPr/>
              <p:nvPr/>
            </p:nvGrpSpPr>
            <p:grpSpPr>
              <a:xfrm>
                <a:off x="5119380" y="3760739"/>
                <a:ext cx="31499" cy="26993"/>
                <a:chOff x="5119380" y="3760739"/>
                <a:chExt cx="31499" cy="26993"/>
              </a:xfrm>
            </p:grpSpPr>
            <p:sp>
              <p:nvSpPr>
                <p:cNvPr id="3944" name="Google Shape;3944;p7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74"/>
              <p:cNvGrpSpPr/>
              <p:nvPr/>
            </p:nvGrpSpPr>
            <p:grpSpPr>
              <a:xfrm>
                <a:off x="5119380" y="3788235"/>
                <a:ext cx="31499" cy="26993"/>
                <a:chOff x="5119380" y="3788235"/>
                <a:chExt cx="31499" cy="26993"/>
              </a:xfrm>
            </p:grpSpPr>
            <p:sp>
              <p:nvSpPr>
                <p:cNvPr id="3947" name="Google Shape;3947;p7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74"/>
              <p:cNvGrpSpPr/>
              <p:nvPr/>
            </p:nvGrpSpPr>
            <p:grpSpPr>
              <a:xfrm>
                <a:off x="5158005" y="3875284"/>
                <a:ext cx="31405" cy="27001"/>
                <a:chOff x="5158005" y="3875284"/>
                <a:chExt cx="31405" cy="27001"/>
              </a:xfrm>
            </p:grpSpPr>
            <p:sp>
              <p:nvSpPr>
                <p:cNvPr id="3950" name="Google Shape;3950;p7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74"/>
              <p:cNvGrpSpPr/>
              <p:nvPr/>
            </p:nvGrpSpPr>
            <p:grpSpPr>
              <a:xfrm>
                <a:off x="5233163" y="3764545"/>
                <a:ext cx="31499" cy="26898"/>
                <a:chOff x="5233163" y="3764545"/>
                <a:chExt cx="31499" cy="26898"/>
              </a:xfrm>
            </p:grpSpPr>
            <p:sp>
              <p:nvSpPr>
                <p:cNvPr id="3953" name="Google Shape;3953;p7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74"/>
              <p:cNvGrpSpPr/>
              <p:nvPr/>
            </p:nvGrpSpPr>
            <p:grpSpPr>
              <a:xfrm>
                <a:off x="5276168" y="3805545"/>
                <a:ext cx="31499" cy="26906"/>
                <a:chOff x="5276168" y="3805545"/>
                <a:chExt cx="31499" cy="26906"/>
              </a:xfrm>
            </p:grpSpPr>
            <p:sp>
              <p:nvSpPr>
                <p:cNvPr id="3956" name="Google Shape;3956;p7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74"/>
              <p:cNvGrpSpPr/>
              <p:nvPr/>
            </p:nvGrpSpPr>
            <p:grpSpPr>
              <a:xfrm>
                <a:off x="5294053" y="3851933"/>
                <a:ext cx="31405" cy="26945"/>
                <a:chOff x="5294053" y="3851933"/>
                <a:chExt cx="31405" cy="26945"/>
              </a:xfrm>
            </p:grpSpPr>
            <p:sp>
              <p:nvSpPr>
                <p:cNvPr id="3959" name="Google Shape;3959;p7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74"/>
              <p:cNvGrpSpPr/>
              <p:nvPr/>
            </p:nvGrpSpPr>
            <p:grpSpPr>
              <a:xfrm>
                <a:off x="5341723" y="3851902"/>
                <a:ext cx="31405" cy="26977"/>
                <a:chOff x="5341723" y="3851902"/>
                <a:chExt cx="31405" cy="26977"/>
              </a:xfrm>
            </p:grpSpPr>
            <p:sp>
              <p:nvSpPr>
                <p:cNvPr id="3962" name="Google Shape;3962;p7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74"/>
              <p:cNvGrpSpPr/>
              <p:nvPr/>
            </p:nvGrpSpPr>
            <p:grpSpPr>
              <a:xfrm>
                <a:off x="5054871" y="3507855"/>
                <a:ext cx="31405" cy="26993"/>
                <a:chOff x="5054871" y="3507855"/>
                <a:chExt cx="31405" cy="26993"/>
              </a:xfrm>
            </p:grpSpPr>
            <p:sp>
              <p:nvSpPr>
                <p:cNvPr id="3965" name="Google Shape;3965;p7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74"/>
              <p:cNvGrpSpPr/>
              <p:nvPr/>
            </p:nvGrpSpPr>
            <p:grpSpPr>
              <a:xfrm>
                <a:off x="4876579" y="3675325"/>
                <a:ext cx="31405" cy="26969"/>
                <a:chOff x="4876579" y="3675325"/>
                <a:chExt cx="31405" cy="26969"/>
              </a:xfrm>
            </p:grpSpPr>
            <p:sp>
              <p:nvSpPr>
                <p:cNvPr id="3968" name="Google Shape;3968;p7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74"/>
              <p:cNvGrpSpPr/>
              <p:nvPr/>
            </p:nvGrpSpPr>
            <p:grpSpPr>
              <a:xfrm>
                <a:off x="4842233" y="3688333"/>
                <a:ext cx="31405" cy="26993"/>
                <a:chOff x="4842233" y="3688333"/>
                <a:chExt cx="31405" cy="26993"/>
              </a:xfrm>
            </p:grpSpPr>
            <p:sp>
              <p:nvSpPr>
                <p:cNvPr id="3971" name="Google Shape;3971;p7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74"/>
              <p:cNvGrpSpPr/>
              <p:nvPr/>
            </p:nvGrpSpPr>
            <p:grpSpPr>
              <a:xfrm>
                <a:off x="5187876" y="3608032"/>
                <a:ext cx="31405" cy="27001"/>
                <a:chOff x="5187876" y="3608032"/>
                <a:chExt cx="31405" cy="27001"/>
              </a:xfrm>
            </p:grpSpPr>
            <p:sp>
              <p:nvSpPr>
                <p:cNvPr id="3974" name="Google Shape;3974;p7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6" name="Google Shape;3976;p7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8" name="Google Shape;3978;p74"/>
              <p:cNvGrpSpPr/>
              <p:nvPr/>
            </p:nvGrpSpPr>
            <p:grpSpPr>
              <a:xfrm>
                <a:off x="5269224" y="3304167"/>
                <a:ext cx="40253" cy="34402"/>
                <a:chOff x="5269224" y="3304167"/>
                <a:chExt cx="40253" cy="34402"/>
              </a:xfrm>
            </p:grpSpPr>
            <p:sp>
              <p:nvSpPr>
                <p:cNvPr id="3979" name="Google Shape;3979;p7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74"/>
              <p:cNvGrpSpPr/>
              <p:nvPr/>
            </p:nvGrpSpPr>
            <p:grpSpPr>
              <a:xfrm>
                <a:off x="5327354" y="3476615"/>
                <a:ext cx="49864" cy="42723"/>
                <a:chOff x="5327354" y="3476615"/>
                <a:chExt cx="49864" cy="42723"/>
              </a:xfrm>
            </p:grpSpPr>
            <p:sp>
              <p:nvSpPr>
                <p:cNvPr id="3982" name="Google Shape;3982;p7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4" name="Google Shape;3984;p7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6" name="Google Shape;3986;p74"/>
              <p:cNvGrpSpPr/>
              <p:nvPr/>
            </p:nvGrpSpPr>
            <p:grpSpPr>
              <a:xfrm>
                <a:off x="5341723" y="3775957"/>
                <a:ext cx="31405" cy="26898"/>
                <a:chOff x="5341723" y="3775957"/>
                <a:chExt cx="31405" cy="26898"/>
              </a:xfrm>
            </p:grpSpPr>
            <p:sp>
              <p:nvSpPr>
                <p:cNvPr id="3987" name="Google Shape;3987;p7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74"/>
              <p:cNvGrpSpPr/>
              <p:nvPr/>
            </p:nvGrpSpPr>
            <p:grpSpPr>
              <a:xfrm>
                <a:off x="5439053" y="3699274"/>
                <a:ext cx="31405" cy="26898"/>
                <a:chOff x="5439053" y="3699274"/>
                <a:chExt cx="31405" cy="26898"/>
              </a:xfrm>
            </p:grpSpPr>
            <p:sp>
              <p:nvSpPr>
                <p:cNvPr id="3990" name="Google Shape;3990;p7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74"/>
              <p:cNvGrpSpPr/>
              <p:nvPr/>
            </p:nvGrpSpPr>
            <p:grpSpPr>
              <a:xfrm>
                <a:off x="5412414" y="3622307"/>
                <a:ext cx="31499" cy="26993"/>
                <a:chOff x="5412414" y="3622307"/>
                <a:chExt cx="31499" cy="26993"/>
              </a:xfrm>
            </p:grpSpPr>
            <p:sp>
              <p:nvSpPr>
                <p:cNvPr id="3993" name="Google Shape;3993;p7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74"/>
              <p:cNvGrpSpPr/>
              <p:nvPr/>
            </p:nvGrpSpPr>
            <p:grpSpPr>
              <a:xfrm>
                <a:off x="5476254" y="3473949"/>
                <a:ext cx="26835" cy="26930"/>
                <a:chOff x="5476254" y="3473949"/>
                <a:chExt cx="26835" cy="26930"/>
              </a:xfrm>
            </p:grpSpPr>
            <p:sp>
              <p:nvSpPr>
                <p:cNvPr id="3996" name="Google Shape;3996;p7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74"/>
              <p:cNvGrpSpPr/>
              <p:nvPr/>
            </p:nvGrpSpPr>
            <p:grpSpPr>
              <a:xfrm>
                <a:off x="5564547" y="3481594"/>
                <a:ext cx="31397" cy="26898"/>
                <a:chOff x="5564547" y="3481594"/>
                <a:chExt cx="31397" cy="26898"/>
              </a:xfrm>
            </p:grpSpPr>
            <p:sp>
              <p:nvSpPr>
                <p:cNvPr id="3999" name="Google Shape;3999;p7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4"/>
              <p:cNvGrpSpPr/>
              <p:nvPr/>
            </p:nvGrpSpPr>
            <p:grpSpPr>
              <a:xfrm>
                <a:off x="5534101" y="3470174"/>
                <a:ext cx="31397" cy="26906"/>
                <a:chOff x="5534101" y="3470174"/>
                <a:chExt cx="31397" cy="26906"/>
              </a:xfrm>
            </p:grpSpPr>
            <p:sp>
              <p:nvSpPr>
                <p:cNvPr id="4002" name="Google Shape;4002;p7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74"/>
              <p:cNvGrpSpPr/>
              <p:nvPr/>
            </p:nvGrpSpPr>
            <p:grpSpPr>
              <a:xfrm>
                <a:off x="5610879" y="3314486"/>
                <a:ext cx="31499" cy="26938"/>
                <a:chOff x="5610879" y="3314486"/>
                <a:chExt cx="31499" cy="26938"/>
              </a:xfrm>
            </p:grpSpPr>
            <p:sp>
              <p:nvSpPr>
                <p:cNvPr id="4005" name="Google Shape;4005;p7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74"/>
              <p:cNvGrpSpPr/>
              <p:nvPr/>
            </p:nvGrpSpPr>
            <p:grpSpPr>
              <a:xfrm>
                <a:off x="4834525" y="3501382"/>
                <a:ext cx="31499" cy="26898"/>
                <a:chOff x="4834525" y="3501382"/>
                <a:chExt cx="31499" cy="26898"/>
              </a:xfrm>
            </p:grpSpPr>
            <p:sp>
              <p:nvSpPr>
                <p:cNvPr id="4008" name="Google Shape;4008;p7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74"/>
              <p:cNvGrpSpPr/>
              <p:nvPr/>
            </p:nvGrpSpPr>
            <p:grpSpPr>
              <a:xfrm>
                <a:off x="4898460" y="3580158"/>
                <a:ext cx="31405" cy="26898"/>
                <a:chOff x="4898460" y="3580158"/>
                <a:chExt cx="31405" cy="26898"/>
              </a:xfrm>
            </p:grpSpPr>
            <p:sp>
              <p:nvSpPr>
                <p:cNvPr id="4011" name="Google Shape;4011;p7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74"/>
              <p:cNvGrpSpPr/>
              <p:nvPr/>
            </p:nvGrpSpPr>
            <p:grpSpPr>
              <a:xfrm>
                <a:off x="4882667" y="3608032"/>
                <a:ext cx="31499" cy="27001"/>
                <a:chOff x="4882667" y="3608032"/>
                <a:chExt cx="31499" cy="27001"/>
              </a:xfrm>
            </p:grpSpPr>
            <p:sp>
              <p:nvSpPr>
                <p:cNvPr id="4014" name="Google Shape;4014;p7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74"/>
              <p:cNvGrpSpPr/>
              <p:nvPr/>
            </p:nvGrpSpPr>
            <p:grpSpPr>
              <a:xfrm>
                <a:off x="4843373" y="3631407"/>
                <a:ext cx="16273" cy="16186"/>
                <a:chOff x="4843373" y="3631407"/>
                <a:chExt cx="16273" cy="16186"/>
              </a:xfrm>
            </p:grpSpPr>
            <p:sp>
              <p:nvSpPr>
                <p:cNvPr id="4017" name="Google Shape;4017;p7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74"/>
              <p:cNvGrpSpPr/>
              <p:nvPr/>
            </p:nvGrpSpPr>
            <p:grpSpPr>
              <a:xfrm>
                <a:off x="4727773" y="3591578"/>
                <a:ext cx="31499" cy="26898"/>
                <a:chOff x="4727773" y="3591578"/>
                <a:chExt cx="31499" cy="26898"/>
              </a:xfrm>
            </p:grpSpPr>
            <p:sp>
              <p:nvSpPr>
                <p:cNvPr id="4020" name="Google Shape;4020;p7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2" name="Google Shape;4022;p7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4" name="Google Shape;4024;p74"/>
              <p:cNvGrpSpPr/>
              <p:nvPr/>
            </p:nvGrpSpPr>
            <p:grpSpPr>
              <a:xfrm>
                <a:off x="4609421" y="3577398"/>
                <a:ext cx="31499" cy="27001"/>
                <a:chOff x="4609421" y="3577398"/>
                <a:chExt cx="31499" cy="27001"/>
              </a:xfrm>
            </p:grpSpPr>
            <p:sp>
              <p:nvSpPr>
                <p:cNvPr id="4025" name="Google Shape;4025;p7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74"/>
              <p:cNvGrpSpPr/>
              <p:nvPr/>
            </p:nvGrpSpPr>
            <p:grpSpPr>
              <a:xfrm>
                <a:off x="4649289" y="3577398"/>
                <a:ext cx="31499" cy="27001"/>
                <a:chOff x="4649289" y="3577398"/>
                <a:chExt cx="31499" cy="27001"/>
              </a:xfrm>
            </p:grpSpPr>
            <p:sp>
              <p:nvSpPr>
                <p:cNvPr id="4028" name="Google Shape;4028;p7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74"/>
              <p:cNvGrpSpPr/>
              <p:nvPr/>
            </p:nvGrpSpPr>
            <p:grpSpPr>
              <a:xfrm>
                <a:off x="4605614" y="3639523"/>
                <a:ext cx="31499" cy="26906"/>
                <a:chOff x="4605614" y="3639523"/>
                <a:chExt cx="31499" cy="26906"/>
              </a:xfrm>
            </p:grpSpPr>
            <p:sp>
              <p:nvSpPr>
                <p:cNvPr id="4031" name="Google Shape;4031;p7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74"/>
              <p:cNvGrpSpPr/>
              <p:nvPr/>
            </p:nvGrpSpPr>
            <p:grpSpPr>
              <a:xfrm>
                <a:off x="4785149" y="3618846"/>
                <a:ext cx="26930" cy="26843"/>
                <a:chOff x="4785149" y="3618846"/>
                <a:chExt cx="26930" cy="26843"/>
              </a:xfrm>
            </p:grpSpPr>
            <p:sp>
              <p:nvSpPr>
                <p:cNvPr id="4034" name="Google Shape;4034;p7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74"/>
              <p:cNvGrpSpPr/>
              <p:nvPr/>
            </p:nvGrpSpPr>
            <p:grpSpPr>
              <a:xfrm>
                <a:off x="4810167" y="3601567"/>
                <a:ext cx="31405" cy="26898"/>
                <a:chOff x="4810167" y="3601567"/>
                <a:chExt cx="31405" cy="26898"/>
              </a:xfrm>
            </p:grpSpPr>
            <p:sp>
              <p:nvSpPr>
                <p:cNvPr id="4037" name="Google Shape;4037;p7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74"/>
              <p:cNvGrpSpPr/>
              <p:nvPr/>
            </p:nvGrpSpPr>
            <p:grpSpPr>
              <a:xfrm>
                <a:off x="4831002" y="3373230"/>
                <a:ext cx="31405" cy="26898"/>
                <a:chOff x="4831002" y="3373230"/>
                <a:chExt cx="31405" cy="26898"/>
              </a:xfrm>
            </p:grpSpPr>
            <p:sp>
              <p:nvSpPr>
                <p:cNvPr id="4040" name="Google Shape;4040;p7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74"/>
              <p:cNvGrpSpPr/>
              <p:nvPr/>
            </p:nvGrpSpPr>
            <p:grpSpPr>
              <a:xfrm>
                <a:off x="4719311" y="3355054"/>
                <a:ext cx="31499" cy="27001"/>
                <a:chOff x="4719311" y="3355054"/>
                <a:chExt cx="31499" cy="27001"/>
              </a:xfrm>
            </p:grpSpPr>
            <p:sp>
              <p:nvSpPr>
                <p:cNvPr id="4043" name="Google Shape;4043;p7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74"/>
              <p:cNvGrpSpPr/>
              <p:nvPr/>
            </p:nvGrpSpPr>
            <p:grpSpPr>
              <a:xfrm>
                <a:off x="4798755" y="3450260"/>
                <a:ext cx="26930" cy="26930"/>
                <a:chOff x="4798755" y="3450260"/>
                <a:chExt cx="26930" cy="26930"/>
              </a:xfrm>
            </p:grpSpPr>
            <p:sp>
              <p:nvSpPr>
                <p:cNvPr id="4046" name="Google Shape;4046;p7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74"/>
              <p:cNvGrpSpPr/>
              <p:nvPr/>
            </p:nvGrpSpPr>
            <p:grpSpPr>
              <a:xfrm>
                <a:off x="4645576" y="3467555"/>
                <a:ext cx="31405" cy="26953"/>
                <a:chOff x="4645576" y="3467555"/>
                <a:chExt cx="31405" cy="26953"/>
              </a:xfrm>
            </p:grpSpPr>
            <p:sp>
              <p:nvSpPr>
                <p:cNvPr id="4049" name="Google Shape;4049;p7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74"/>
              <p:cNvGrpSpPr/>
              <p:nvPr/>
            </p:nvGrpSpPr>
            <p:grpSpPr>
              <a:xfrm>
                <a:off x="4687631" y="3583965"/>
                <a:ext cx="31499" cy="26898"/>
                <a:chOff x="4687631" y="3583965"/>
                <a:chExt cx="31499" cy="26898"/>
              </a:xfrm>
            </p:grpSpPr>
            <p:sp>
              <p:nvSpPr>
                <p:cNvPr id="4052" name="Google Shape;4052;p7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4"/>
              <p:cNvGrpSpPr/>
              <p:nvPr/>
            </p:nvGrpSpPr>
            <p:grpSpPr>
              <a:xfrm>
                <a:off x="4719311" y="3471314"/>
                <a:ext cx="31499" cy="27001"/>
                <a:chOff x="4719311" y="3471314"/>
                <a:chExt cx="31499" cy="27001"/>
              </a:xfrm>
            </p:grpSpPr>
            <p:sp>
              <p:nvSpPr>
                <p:cNvPr id="4055" name="Google Shape;4055;p7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74"/>
              <p:cNvGrpSpPr/>
              <p:nvPr/>
            </p:nvGrpSpPr>
            <p:grpSpPr>
              <a:xfrm>
                <a:off x="4719311" y="3434404"/>
                <a:ext cx="31499" cy="26898"/>
                <a:chOff x="4719311" y="3434404"/>
                <a:chExt cx="31499" cy="26898"/>
              </a:xfrm>
            </p:grpSpPr>
            <p:sp>
              <p:nvSpPr>
                <p:cNvPr id="4058" name="Google Shape;4058;p7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74"/>
              <p:cNvGrpSpPr/>
              <p:nvPr/>
            </p:nvGrpSpPr>
            <p:grpSpPr>
              <a:xfrm>
                <a:off x="4768876" y="3401772"/>
                <a:ext cx="31499" cy="26898"/>
                <a:chOff x="4768876" y="3401772"/>
                <a:chExt cx="31499" cy="26898"/>
              </a:xfrm>
            </p:grpSpPr>
            <p:sp>
              <p:nvSpPr>
                <p:cNvPr id="4061" name="Google Shape;4061;p7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74"/>
              <p:cNvGrpSpPr/>
              <p:nvPr/>
            </p:nvGrpSpPr>
            <p:grpSpPr>
              <a:xfrm>
                <a:off x="4762214" y="3471377"/>
                <a:ext cx="26938" cy="26938"/>
                <a:chOff x="4762214" y="3471377"/>
                <a:chExt cx="26938" cy="26938"/>
              </a:xfrm>
            </p:grpSpPr>
            <p:sp>
              <p:nvSpPr>
                <p:cNvPr id="4064" name="Google Shape;4064;p7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74"/>
              <p:cNvGrpSpPr/>
              <p:nvPr/>
            </p:nvGrpSpPr>
            <p:grpSpPr>
              <a:xfrm>
                <a:off x="4790473" y="3344782"/>
                <a:ext cx="31405" cy="26898"/>
                <a:chOff x="4790473" y="3344782"/>
                <a:chExt cx="31405" cy="26898"/>
              </a:xfrm>
            </p:grpSpPr>
            <p:sp>
              <p:nvSpPr>
                <p:cNvPr id="4067" name="Google Shape;4067;p7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74"/>
              <p:cNvGrpSpPr/>
              <p:nvPr/>
            </p:nvGrpSpPr>
            <p:grpSpPr>
              <a:xfrm>
                <a:off x="4823774" y="3950733"/>
                <a:ext cx="37398" cy="32034"/>
                <a:chOff x="4823774" y="3950733"/>
                <a:chExt cx="37398" cy="32034"/>
              </a:xfrm>
            </p:grpSpPr>
            <p:sp>
              <p:nvSpPr>
                <p:cNvPr id="4070" name="Google Shape;4070;p7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74"/>
              <p:cNvGrpSpPr/>
              <p:nvPr/>
            </p:nvGrpSpPr>
            <p:grpSpPr>
              <a:xfrm>
                <a:off x="4823396" y="4110566"/>
                <a:ext cx="31405" cy="26906"/>
                <a:chOff x="4823396" y="4110566"/>
                <a:chExt cx="31405" cy="26906"/>
              </a:xfrm>
            </p:grpSpPr>
            <p:sp>
              <p:nvSpPr>
                <p:cNvPr id="4073" name="Google Shape;4073;p7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4"/>
              <p:cNvGrpSpPr/>
              <p:nvPr/>
            </p:nvGrpSpPr>
            <p:grpSpPr>
              <a:xfrm>
                <a:off x="4838332" y="3821150"/>
                <a:ext cx="31499" cy="26898"/>
                <a:chOff x="4838332" y="3821150"/>
                <a:chExt cx="31499" cy="26898"/>
              </a:xfrm>
            </p:grpSpPr>
            <p:sp>
              <p:nvSpPr>
                <p:cNvPr id="4076" name="Google Shape;4076;p7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74"/>
              <p:cNvGrpSpPr/>
              <p:nvPr/>
            </p:nvGrpSpPr>
            <p:grpSpPr>
              <a:xfrm>
                <a:off x="4661275" y="3815007"/>
                <a:ext cx="36824" cy="31523"/>
                <a:chOff x="4661275" y="3815007"/>
                <a:chExt cx="36824" cy="31523"/>
              </a:xfrm>
            </p:grpSpPr>
            <p:sp>
              <p:nvSpPr>
                <p:cNvPr id="4079" name="Google Shape;4079;p7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74"/>
              <p:cNvGrpSpPr/>
              <p:nvPr/>
            </p:nvGrpSpPr>
            <p:grpSpPr>
              <a:xfrm>
                <a:off x="4558998" y="3851037"/>
                <a:ext cx="33591" cy="28699"/>
                <a:chOff x="4558998" y="3851037"/>
                <a:chExt cx="33591" cy="28699"/>
              </a:xfrm>
            </p:grpSpPr>
            <p:sp>
              <p:nvSpPr>
                <p:cNvPr id="4082" name="Google Shape;4082;p7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74"/>
              <p:cNvGrpSpPr/>
              <p:nvPr/>
            </p:nvGrpSpPr>
            <p:grpSpPr>
              <a:xfrm>
                <a:off x="4696762" y="3638587"/>
                <a:ext cx="33591" cy="28794"/>
                <a:chOff x="4696762" y="3638587"/>
                <a:chExt cx="33591" cy="28794"/>
              </a:xfrm>
            </p:grpSpPr>
            <p:sp>
              <p:nvSpPr>
                <p:cNvPr id="4085" name="Google Shape;4085;p7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74"/>
              <p:cNvGrpSpPr/>
              <p:nvPr/>
            </p:nvGrpSpPr>
            <p:grpSpPr>
              <a:xfrm>
                <a:off x="4929479" y="3939140"/>
                <a:ext cx="33497" cy="28692"/>
                <a:chOff x="4929479" y="3939140"/>
                <a:chExt cx="33497" cy="28692"/>
              </a:xfrm>
            </p:grpSpPr>
            <p:sp>
              <p:nvSpPr>
                <p:cNvPr id="4088" name="Google Shape;4088;p7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74"/>
              <p:cNvGrpSpPr/>
              <p:nvPr/>
            </p:nvGrpSpPr>
            <p:grpSpPr>
              <a:xfrm>
                <a:off x="4907119" y="3986039"/>
                <a:ext cx="33497" cy="28699"/>
                <a:chOff x="4907119" y="3986039"/>
                <a:chExt cx="33497" cy="28699"/>
              </a:xfrm>
            </p:grpSpPr>
            <p:sp>
              <p:nvSpPr>
                <p:cNvPr id="4091" name="Google Shape;4091;p7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74"/>
              <p:cNvGrpSpPr/>
              <p:nvPr/>
            </p:nvGrpSpPr>
            <p:grpSpPr>
              <a:xfrm>
                <a:off x="4911783" y="4048102"/>
                <a:ext cx="33591" cy="28762"/>
                <a:chOff x="4911783" y="4048102"/>
                <a:chExt cx="33591" cy="28762"/>
              </a:xfrm>
            </p:grpSpPr>
            <p:sp>
              <p:nvSpPr>
                <p:cNvPr id="4094" name="Google Shape;4094;p7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6" name="Google Shape;4096;p7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8" name="Google Shape;4098;p74"/>
              <p:cNvGrpSpPr/>
              <p:nvPr/>
            </p:nvGrpSpPr>
            <p:grpSpPr>
              <a:xfrm>
                <a:off x="4762623" y="3837847"/>
                <a:ext cx="42416" cy="36273"/>
                <a:chOff x="4762623" y="3837847"/>
                <a:chExt cx="42416" cy="36273"/>
              </a:xfrm>
            </p:grpSpPr>
            <p:sp>
              <p:nvSpPr>
                <p:cNvPr id="4099" name="Google Shape;4099;p7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74"/>
              <p:cNvGrpSpPr/>
              <p:nvPr/>
            </p:nvGrpSpPr>
            <p:grpSpPr>
              <a:xfrm>
                <a:off x="4746044" y="4104966"/>
                <a:ext cx="33497" cy="28699"/>
                <a:chOff x="4746044" y="4104966"/>
                <a:chExt cx="33497" cy="28699"/>
              </a:xfrm>
            </p:grpSpPr>
            <p:sp>
              <p:nvSpPr>
                <p:cNvPr id="4102" name="Google Shape;4102;p7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74"/>
              <p:cNvGrpSpPr/>
              <p:nvPr/>
            </p:nvGrpSpPr>
            <p:grpSpPr>
              <a:xfrm>
                <a:off x="4859646" y="4162554"/>
                <a:ext cx="33591" cy="28762"/>
                <a:chOff x="4859646" y="4162554"/>
                <a:chExt cx="33591" cy="28762"/>
              </a:xfrm>
            </p:grpSpPr>
            <p:sp>
              <p:nvSpPr>
                <p:cNvPr id="4105" name="Google Shape;4105;p7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7" name="Google Shape;4107;p74"/>
            <p:cNvGrpSpPr/>
            <p:nvPr/>
          </p:nvGrpSpPr>
          <p:grpSpPr>
            <a:xfrm>
              <a:off x="3597785" y="3274438"/>
              <a:ext cx="855610" cy="1122100"/>
              <a:chOff x="3597785" y="3274438"/>
              <a:chExt cx="855610" cy="1122100"/>
            </a:xfrm>
          </p:grpSpPr>
          <p:grpSp>
            <p:nvGrpSpPr>
              <p:cNvPr id="4108" name="Google Shape;4108;p74"/>
              <p:cNvGrpSpPr/>
              <p:nvPr/>
            </p:nvGrpSpPr>
            <p:grpSpPr>
              <a:xfrm>
                <a:off x="3617857" y="3284717"/>
                <a:ext cx="826785" cy="1099165"/>
                <a:chOff x="3617857" y="3284717"/>
                <a:chExt cx="826785" cy="1099165"/>
              </a:xfrm>
            </p:grpSpPr>
            <p:sp>
              <p:nvSpPr>
                <p:cNvPr id="4109" name="Google Shape;4109;p7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74"/>
              <p:cNvGrpSpPr/>
              <p:nvPr/>
            </p:nvGrpSpPr>
            <p:grpSpPr>
              <a:xfrm>
                <a:off x="4180904" y="4251758"/>
                <a:ext cx="37783" cy="32420"/>
                <a:chOff x="4180904" y="4251758"/>
                <a:chExt cx="37783" cy="32420"/>
              </a:xfrm>
            </p:grpSpPr>
            <p:sp>
              <p:nvSpPr>
                <p:cNvPr id="4166" name="Google Shape;4166;p7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74"/>
              <p:cNvGrpSpPr/>
              <p:nvPr/>
            </p:nvGrpSpPr>
            <p:grpSpPr>
              <a:xfrm>
                <a:off x="4201644" y="4081324"/>
                <a:ext cx="37783" cy="32364"/>
                <a:chOff x="4201644" y="4081324"/>
                <a:chExt cx="37783" cy="32364"/>
              </a:xfrm>
            </p:grpSpPr>
            <p:sp>
              <p:nvSpPr>
                <p:cNvPr id="4169" name="Google Shape;4169;p7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74"/>
              <p:cNvGrpSpPr/>
              <p:nvPr/>
            </p:nvGrpSpPr>
            <p:grpSpPr>
              <a:xfrm>
                <a:off x="4284416" y="3887428"/>
                <a:ext cx="37783" cy="32451"/>
                <a:chOff x="4284416" y="3887428"/>
                <a:chExt cx="37783" cy="32451"/>
              </a:xfrm>
            </p:grpSpPr>
            <p:sp>
              <p:nvSpPr>
                <p:cNvPr id="4172" name="Google Shape;4172;p7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74"/>
              <p:cNvGrpSpPr/>
              <p:nvPr/>
            </p:nvGrpSpPr>
            <p:grpSpPr>
              <a:xfrm>
                <a:off x="4223721" y="3860404"/>
                <a:ext cx="37870" cy="32364"/>
                <a:chOff x="4223721" y="3860404"/>
                <a:chExt cx="37870" cy="32364"/>
              </a:xfrm>
            </p:grpSpPr>
            <p:sp>
              <p:nvSpPr>
                <p:cNvPr id="4175" name="Google Shape;4175;p7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4"/>
              <p:cNvGrpSpPr/>
              <p:nvPr/>
            </p:nvGrpSpPr>
            <p:grpSpPr>
              <a:xfrm>
                <a:off x="4104889" y="3699242"/>
                <a:ext cx="37776" cy="32357"/>
                <a:chOff x="4104889" y="3699242"/>
                <a:chExt cx="37776" cy="32357"/>
              </a:xfrm>
            </p:grpSpPr>
            <p:sp>
              <p:nvSpPr>
                <p:cNvPr id="4178" name="Google Shape;4178;p7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74"/>
              <p:cNvGrpSpPr/>
              <p:nvPr/>
            </p:nvGrpSpPr>
            <p:grpSpPr>
              <a:xfrm>
                <a:off x="4143608" y="3475121"/>
                <a:ext cx="37878" cy="32420"/>
                <a:chOff x="4143608" y="3475121"/>
                <a:chExt cx="37878" cy="32420"/>
              </a:xfrm>
            </p:grpSpPr>
            <p:sp>
              <p:nvSpPr>
                <p:cNvPr id="4181" name="Google Shape;4181;p7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74"/>
              <p:cNvGrpSpPr/>
              <p:nvPr/>
            </p:nvGrpSpPr>
            <p:grpSpPr>
              <a:xfrm>
                <a:off x="4217248" y="3570893"/>
                <a:ext cx="37776" cy="32364"/>
                <a:chOff x="4217248" y="3570893"/>
                <a:chExt cx="37776" cy="32364"/>
              </a:xfrm>
            </p:grpSpPr>
            <p:sp>
              <p:nvSpPr>
                <p:cNvPr id="4184" name="Google Shape;4184;p7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74"/>
              <p:cNvGrpSpPr/>
              <p:nvPr/>
            </p:nvGrpSpPr>
            <p:grpSpPr>
              <a:xfrm>
                <a:off x="4255307" y="3431612"/>
                <a:ext cx="37776" cy="32451"/>
                <a:chOff x="4255307" y="3431612"/>
                <a:chExt cx="37776" cy="32451"/>
              </a:xfrm>
            </p:grpSpPr>
            <p:sp>
              <p:nvSpPr>
                <p:cNvPr id="4187" name="Google Shape;4187;p7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74"/>
              <p:cNvGrpSpPr/>
              <p:nvPr/>
            </p:nvGrpSpPr>
            <p:grpSpPr>
              <a:xfrm>
                <a:off x="3853052" y="3577398"/>
                <a:ext cx="37776" cy="32420"/>
                <a:chOff x="3853052" y="3577398"/>
                <a:chExt cx="37776" cy="32420"/>
              </a:xfrm>
            </p:grpSpPr>
            <p:sp>
              <p:nvSpPr>
                <p:cNvPr id="4190" name="Google Shape;4190;p7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74"/>
              <p:cNvGrpSpPr/>
              <p:nvPr/>
            </p:nvGrpSpPr>
            <p:grpSpPr>
              <a:xfrm>
                <a:off x="4039908" y="3412107"/>
                <a:ext cx="37776" cy="32357"/>
                <a:chOff x="4039908" y="3412107"/>
                <a:chExt cx="37776" cy="32357"/>
              </a:xfrm>
            </p:grpSpPr>
            <p:sp>
              <p:nvSpPr>
                <p:cNvPr id="4193" name="Google Shape;4193;p7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74"/>
              <p:cNvGrpSpPr/>
              <p:nvPr/>
            </p:nvGrpSpPr>
            <p:grpSpPr>
              <a:xfrm>
                <a:off x="4017360" y="3342061"/>
                <a:ext cx="37870" cy="32380"/>
                <a:chOff x="4017360" y="3342061"/>
                <a:chExt cx="37870" cy="32380"/>
              </a:xfrm>
            </p:grpSpPr>
            <p:sp>
              <p:nvSpPr>
                <p:cNvPr id="4196" name="Google Shape;4196;p7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8" name="Google Shape;4198;p7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74"/>
              <p:cNvGrpSpPr/>
              <p:nvPr/>
            </p:nvGrpSpPr>
            <p:grpSpPr>
              <a:xfrm>
                <a:off x="3750870" y="3418650"/>
                <a:ext cx="37776" cy="32380"/>
                <a:chOff x="3750870" y="3418650"/>
                <a:chExt cx="37776" cy="32380"/>
              </a:xfrm>
            </p:grpSpPr>
            <p:sp>
              <p:nvSpPr>
                <p:cNvPr id="4201" name="Google Shape;4201;p7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74"/>
              <p:cNvGrpSpPr/>
              <p:nvPr/>
            </p:nvGrpSpPr>
            <p:grpSpPr>
              <a:xfrm>
                <a:off x="3632509" y="3274438"/>
                <a:ext cx="37783" cy="32357"/>
                <a:chOff x="3632509" y="3274438"/>
                <a:chExt cx="37783" cy="32357"/>
              </a:xfrm>
            </p:grpSpPr>
            <p:sp>
              <p:nvSpPr>
                <p:cNvPr id="4204" name="Google Shape;4204;p7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74"/>
              <p:cNvGrpSpPr/>
              <p:nvPr/>
            </p:nvGrpSpPr>
            <p:grpSpPr>
              <a:xfrm>
                <a:off x="3906424" y="3297561"/>
                <a:ext cx="37776" cy="32451"/>
                <a:chOff x="3906424" y="3297561"/>
                <a:chExt cx="37776" cy="32451"/>
              </a:xfrm>
            </p:grpSpPr>
            <p:sp>
              <p:nvSpPr>
                <p:cNvPr id="4207" name="Google Shape;4207;p7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74"/>
              <p:cNvGrpSpPr/>
              <p:nvPr/>
            </p:nvGrpSpPr>
            <p:grpSpPr>
              <a:xfrm>
                <a:off x="3866084" y="3412107"/>
                <a:ext cx="37776" cy="32357"/>
                <a:chOff x="3866084" y="3412107"/>
                <a:chExt cx="37776" cy="32357"/>
              </a:xfrm>
            </p:grpSpPr>
            <p:sp>
              <p:nvSpPr>
                <p:cNvPr id="4210" name="Google Shape;4210;p7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74"/>
              <p:cNvGrpSpPr/>
              <p:nvPr/>
            </p:nvGrpSpPr>
            <p:grpSpPr>
              <a:xfrm>
                <a:off x="4023919" y="3766409"/>
                <a:ext cx="37783" cy="32357"/>
                <a:chOff x="4023919" y="3766409"/>
                <a:chExt cx="37783" cy="32357"/>
              </a:xfrm>
            </p:grpSpPr>
            <p:sp>
              <p:nvSpPr>
                <p:cNvPr id="4213" name="Google Shape;4213;p7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74"/>
              <p:cNvGrpSpPr/>
              <p:nvPr/>
            </p:nvGrpSpPr>
            <p:grpSpPr>
              <a:xfrm>
                <a:off x="3973882" y="3779449"/>
                <a:ext cx="37776" cy="32357"/>
                <a:chOff x="3973882" y="3779449"/>
                <a:chExt cx="37776" cy="32357"/>
              </a:xfrm>
            </p:grpSpPr>
            <p:sp>
              <p:nvSpPr>
                <p:cNvPr id="4216" name="Google Shape;4216;p7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4"/>
              <p:cNvGrpSpPr/>
              <p:nvPr/>
            </p:nvGrpSpPr>
            <p:grpSpPr>
              <a:xfrm>
                <a:off x="4073398" y="3838028"/>
                <a:ext cx="37776" cy="32380"/>
                <a:chOff x="4073398" y="3838028"/>
                <a:chExt cx="37776" cy="32380"/>
              </a:xfrm>
            </p:grpSpPr>
            <p:sp>
              <p:nvSpPr>
                <p:cNvPr id="4219" name="Google Shape;4219;p7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74"/>
              <p:cNvGrpSpPr/>
              <p:nvPr/>
            </p:nvGrpSpPr>
            <p:grpSpPr>
              <a:xfrm>
                <a:off x="4342672" y="4144496"/>
                <a:ext cx="37752" cy="32364"/>
                <a:chOff x="4342672" y="4144496"/>
                <a:chExt cx="37752" cy="32364"/>
              </a:xfrm>
            </p:grpSpPr>
            <p:sp>
              <p:nvSpPr>
                <p:cNvPr id="4222" name="Google Shape;4222;p7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74"/>
              <p:cNvGrpSpPr/>
              <p:nvPr/>
            </p:nvGrpSpPr>
            <p:grpSpPr>
              <a:xfrm>
                <a:off x="4406386" y="4056872"/>
                <a:ext cx="37783" cy="32364"/>
                <a:chOff x="4406386" y="4056872"/>
                <a:chExt cx="37783" cy="32364"/>
              </a:xfrm>
            </p:grpSpPr>
            <p:sp>
              <p:nvSpPr>
                <p:cNvPr id="4225" name="Google Shape;4225;p7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74"/>
              <p:cNvGrpSpPr/>
              <p:nvPr/>
            </p:nvGrpSpPr>
            <p:grpSpPr>
              <a:xfrm>
                <a:off x="4284416" y="4245254"/>
                <a:ext cx="37783" cy="32357"/>
                <a:chOff x="4284416" y="4245254"/>
                <a:chExt cx="37783" cy="32357"/>
              </a:xfrm>
            </p:grpSpPr>
            <p:sp>
              <p:nvSpPr>
                <p:cNvPr id="4228" name="Google Shape;4228;p7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74"/>
              <p:cNvGrpSpPr/>
              <p:nvPr/>
            </p:nvGrpSpPr>
            <p:grpSpPr>
              <a:xfrm>
                <a:off x="4219057" y="4331258"/>
                <a:ext cx="37776" cy="32364"/>
                <a:chOff x="4219057" y="4331258"/>
                <a:chExt cx="37776" cy="32364"/>
              </a:xfrm>
            </p:grpSpPr>
            <p:sp>
              <p:nvSpPr>
                <p:cNvPr id="4231" name="Google Shape;4231;p7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74"/>
              <p:cNvGrpSpPr/>
              <p:nvPr/>
            </p:nvGrpSpPr>
            <p:grpSpPr>
              <a:xfrm>
                <a:off x="4204122" y="4141688"/>
                <a:ext cx="33497" cy="28699"/>
                <a:chOff x="4204122" y="4141688"/>
                <a:chExt cx="33497" cy="28699"/>
              </a:xfrm>
            </p:grpSpPr>
            <p:sp>
              <p:nvSpPr>
                <p:cNvPr id="4234" name="Google Shape;4234;p7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74"/>
              <p:cNvGrpSpPr/>
              <p:nvPr/>
            </p:nvGrpSpPr>
            <p:grpSpPr>
              <a:xfrm>
                <a:off x="4301546" y="4003869"/>
                <a:ext cx="38916" cy="33324"/>
                <a:chOff x="4301546" y="4003869"/>
                <a:chExt cx="38916" cy="33324"/>
              </a:xfrm>
            </p:grpSpPr>
            <p:sp>
              <p:nvSpPr>
                <p:cNvPr id="4237" name="Google Shape;4237;p7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74"/>
              <p:cNvGrpSpPr/>
              <p:nvPr/>
            </p:nvGrpSpPr>
            <p:grpSpPr>
              <a:xfrm>
                <a:off x="4210681" y="3924669"/>
                <a:ext cx="36549" cy="31366"/>
                <a:chOff x="4210681" y="3924669"/>
                <a:chExt cx="36549" cy="31366"/>
              </a:xfrm>
            </p:grpSpPr>
            <p:sp>
              <p:nvSpPr>
                <p:cNvPr id="4240" name="Google Shape;4240;p7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74"/>
              <p:cNvGrpSpPr/>
              <p:nvPr/>
            </p:nvGrpSpPr>
            <p:grpSpPr>
              <a:xfrm>
                <a:off x="3987771" y="3628874"/>
                <a:ext cx="31499" cy="26993"/>
                <a:chOff x="3987771" y="3628874"/>
                <a:chExt cx="31499" cy="26993"/>
              </a:xfrm>
            </p:grpSpPr>
            <p:sp>
              <p:nvSpPr>
                <p:cNvPr id="4243" name="Google Shape;4243;p7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74"/>
              <p:cNvGrpSpPr/>
              <p:nvPr/>
            </p:nvGrpSpPr>
            <p:grpSpPr>
              <a:xfrm>
                <a:off x="4087382" y="3775674"/>
                <a:ext cx="31405" cy="26898"/>
                <a:chOff x="4087382" y="3775674"/>
                <a:chExt cx="31405" cy="26898"/>
              </a:xfrm>
            </p:grpSpPr>
            <p:sp>
              <p:nvSpPr>
                <p:cNvPr id="4246" name="Google Shape;4246;p7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74"/>
              <p:cNvGrpSpPr/>
              <p:nvPr/>
            </p:nvGrpSpPr>
            <p:grpSpPr>
              <a:xfrm>
                <a:off x="4118873" y="3856637"/>
                <a:ext cx="31405" cy="26906"/>
                <a:chOff x="4118873" y="3856637"/>
                <a:chExt cx="31405" cy="26906"/>
              </a:xfrm>
            </p:grpSpPr>
            <p:sp>
              <p:nvSpPr>
                <p:cNvPr id="4249" name="Google Shape;4249;p7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4"/>
              <p:cNvGrpSpPr/>
              <p:nvPr/>
            </p:nvGrpSpPr>
            <p:grpSpPr>
              <a:xfrm>
                <a:off x="4168541" y="3639523"/>
                <a:ext cx="31499" cy="26906"/>
                <a:chOff x="4168541" y="3639523"/>
                <a:chExt cx="31499" cy="26906"/>
              </a:xfrm>
            </p:grpSpPr>
            <p:sp>
              <p:nvSpPr>
                <p:cNvPr id="4252" name="Google Shape;4252;p7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74"/>
              <p:cNvGrpSpPr/>
              <p:nvPr/>
            </p:nvGrpSpPr>
            <p:grpSpPr>
              <a:xfrm>
                <a:off x="3965789" y="3393545"/>
                <a:ext cx="31405" cy="26945"/>
                <a:chOff x="3965789" y="3393545"/>
                <a:chExt cx="31405" cy="26945"/>
              </a:xfrm>
            </p:grpSpPr>
            <p:sp>
              <p:nvSpPr>
                <p:cNvPr id="4255" name="Google Shape;4255;p7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74"/>
              <p:cNvGrpSpPr/>
              <p:nvPr/>
            </p:nvGrpSpPr>
            <p:grpSpPr>
              <a:xfrm>
                <a:off x="3925166" y="3491008"/>
                <a:ext cx="31405" cy="27001"/>
                <a:chOff x="3925166" y="3491008"/>
                <a:chExt cx="31405" cy="27001"/>
              </a:xfrm>
            </p:grpSpPr>
            <p:sp>
              <p:nvSpPr>
                <p:cNvPr id="4258" name="Google Shape;4258;p7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74"/>
              <p:cNvGrpSpPr/>
              <p:nvPr/>
            </p:nvGrpSpPr>
            <p:grpSpPr>
              <a:xfrm>
                <a:off x="3682845" y="3340976"/>
                <a:ext cx="31397" cy="26898"/>
                <a:chOff x="3682845" y="3340976"/>
                <a:chExt cx="31397" cy="26898"/>
              </a:xfrm>
            </p:grpSpPr>
            <p:sp>
              <p:nvSpPr>
                <p:cNvPr id="4261" name="Google Shape;4261;p7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4"/>
              <p:cNvGrpSpPr/>
              <p:nvPr/>
            </p:nvGrpSpPr>
            <p:grpSpPr>
              <a:xfrm>
                <a:off x="3795393" y="3353725"/>
                <a:ext cx="31499" cy="26993"/>
                <a:chOff x="3795393" y="3353725"/>
                <a:chExt cx="31499" cy="26993"/>
              </a:xfrm>
            </p:grpSpPr>
            <p:sp>
              <p:nvSpPr>
                <p:cNvPr id="4264" name="Google Shape;4264;p7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74"/>
              <p:cNvGrpSpPr/>
              <p:nvPr/>
            </p:nvGrpSpPr>
            <p:grpSpPr>
              <a:xfrm>
                <a:off x="4176909" y="4363221"/>
                <a:ext cx="38924" cy="33316"/>
                <a:chOff x="4176909" y="4363221"/>
                <a:chExt cx="38924" cy="33316"/>
              </a:xfrm>
            </p:grpSpPr>
            <p:sp>
              <p:nvSpPr>
                <p:cNvPr id="4267" name="Google Shape;4267;p7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74"/>
              <p:cNvGrpSpPr/>
              <p:nvPr/>
            </p:nvGrpSpPr>
            <p:grpSpPr>
              <a:xfrm>
                <a:off x="4226191" y="4007660"/>
                <a:ext cx="33560" cy="28770"/>
                <a:chOff x="4226191" y="4007660"/>
                <a:chExt cx="33560" cy="28770"/>
              </a:xfrm>
            </p:grpSpPr>
            <p:sp>
              <p:nvSpPr>
                <p:cNvPr id="4270" name="Google Shape;4270;p7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74"/>
              <p:cNvGrpSpPr/>
              <p:nvPr/>
            </p:nvGrpSpPr>
            <p:grpSpPr>
              <a:xfrm>
                <a:off x="3597785" y="3377045"/>
                <a:ext cx="33591" cy="28699"/>
                <a:chOff x="3597785" y="3377045"/>
                <a:chExt cx="33591" cy="28699"/>
              </a:xfrm>
            </p:grpSpPr>
            <p:sp>
              <p:nvSpPr>
                <p:cNvPr id="4273" name="Google Shape;4273;p7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74"/>
              <p:cNvGrpSpPr/>
              <p:nvPr/>
            </p:nvGrpSpPr>
            <p:grpSpPr>
              <a:xfrm>
                <a:off x="3887870" y="3669796"/>
                <a:ext cx="33591" cy="28692"/>
                <a:chOff x="3887870" y="3669796"/>
                <a:chExt cx="33591" cy="28692"/>
              </a:xfrm>
            </p:grpSpPr>
            <p:sp>
              <p:nvSpPr>
                <p:cNvPr id="4276" name="Google Shape;4276;p7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74"/>
              <p:cNvGrpSpPr/>
              <p:nvPr/>
            </p:nvGrpSpPr>
            <p:grpSpPr>
              <a:xfrm>
                <a:off x="3818320" y="3481625"/>
                <a:ext cx="33497" cy="28770"/>
                <a:chOff x="3818320" y="3481625"/>
                <a:chExt cx="33497" cy="28770"/>
              </a:xfrm>
            </p:grpSpPr>
            <p:sp>
              <p:nvSpPr>
                <p:cNvPr id="4279" name="Google Shape;4279;p7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74"/>
              <p:cNvGrpSpPr/>
              <p:nvPr/>
            </p:nvGrpSpPr>
            <p:grpSpPr>
              <a:xfrm>
                <a:off x="4278139" y="4120948"/>
                <a:ext cx="37492" cy="32129"/>
                <a:chOff x="4278139" y="4120948"/>
                <a:chExt cx="37492" cy="32129"/>
              </a:xfrm>
            </p:grpSpPr>
            <p:sp>
              <p:nvSpPr>
                <p:cNvPr id="4282" name="Google Shape;4282;p7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74"/>
              <p:cNvGrpSpPr/>
              <p:nvPr/>
            </p:nvGrpSpPr>
            <p:grpSpPr>
              <a:xfrm>
                <a:off x="4419898" y="3977388"/>
                <a:ext cx="33497" cy="28692"/>
                <a:chOff x="4419898" y="3977388"/>
                <a:chExt cx="33497" cy="28692"/>
              </a:xfrm>
            </p:grpSpPr>
            <p:sp>
              <p:nvSpPr>
                <p:cNvPr id="4285" name="Google Shape;4285;p7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74"/>
              <p:cNvGrpSpPr/>
              <p:nvPr/>
            </p:nvGrpSpPr>
            <p:grpSpPr>
              <a:xfrm>
                <a:off x="4158930" y="4034684"/>
                <a:ext cx="33497" cy="28762"/>
                <a:chOff x="4158930" y="4034684"/>
                <a:chExt cx="33497" cy="28762"/>
              </a:xfrm>
            </p:grpSpPr>
            <p:sp>
              <p:nvSpPr>
                <p:cNvPr id="4288" name="Google Shape;4288;p7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74"/>
              <p:cNvGrpSpPr/>
              <p:nvPr/>
            </p:nvGrpSpPr>
            <p:grpSpPr>
              <a:xfrm>
                <a:off x="4134949" y="3957049"/>
                <a:ext cx="33497" cy="28770"/>
                <a:chOff x="4134949" y="3957049"/>
                <a:chExt cx="33497" cy="28770"/>
              </a:xfrm>
            </p:grpSpPr>
            <p:sp>
              <p:nvSpPr>
                <p:cNvPr id="4291" name="Google Shape;4291;p7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4"/>
              <p:cNvGrpSpPr/>
              <p:nvPr/>
            </p:nvGrpSpPr>
            <p:grpSpPr>
              <a:xfrm>
                <a:off x="4193653" y="4184403"/>
                <a:ext cx="43580" cy="37264"/>
                <a:chOff x="4193653" y="4184403"/>
                <a:chExt cx="43580" cy="37264"/>
              </a:xfrm>
            </p:grpSpPr>
            <p:sp>
              <p:nvSpPr>
                <p:cNvPr id="4294" name="Google Shape;4294;p7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74"/>
              <p:cNvGrpSpPr/>
              <p:nvPr/>
            </p:nvGrpSpPr>
            <p:grpSpPr>
              <a:xfrm>
                <a:off x="4343600" y="3943844"/>
                <a:ext cx="43580" cy="37312"/>
                <a:chOff x="4343600" y="3943844"/>
                <a:chExt cx="43580" cy="37312"/>
              </a:xfrm>
            </p:grpSpPr>
            <p:sp>
              <p:nvSpPr>
                <p:cNvPr id="4297" name="Google Shape;4297;p7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74"/>
              <p:cNvGrpSpPr/>
              <p:nvPr/>
            </p:nvGrpSpPr>
            <p:grpSpPr>
              <a:xfrm>
                <a:off x="4172339" y="3381693"/>
                <a:ext cx="31499" cy="27001"/>
                <a:chOff x="4172339" y="3381693"/>
                <a:chExt cx="31499" cy="27001"/>
              </a:xfrm>
            </p:grpSpPr>
            <p:sp>
              <p:nvSpPr>
                <p:cNvPr id="4300" name="Google Shape;4300;p7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grpSp>
        <p:nvGrpSpPr>
          <p:cNvPr id="257" name="Google Shape;257;p39"/>
          <p:cNvGrpSpPr/>
          <p:nvPr/>
        </p:nvGrpSpPr>
        <p:grpSpPr>
          <a:xfrm>
            <a:off x="5319825" y="1245225"/>
            <a:ext cx="3223200" cy="2859000"/>
            <a:chOff x="5319825" y="1245225"/>
            <a:chExt cx="3223200" cy="2859000"/>
          </a:xfrm>
        </p:grpSpPr>
        <p:sp>
          <p:nvSpPr>
            <p:cNvPr id="258" name="Google Shape;258;p39"/>
            <p:cNvSpPr/>
            <p:nvPr/>
          </p:nvSpPr>
          <p:spPr>
            <a:xfrm>
              <a:off x="5438775" y="1362075"/>
              <a:ext cx="2985300" cy="2625300"/>
            </a:xfrm>
            <a:prstGeom prst="rect">
              <a:avLst/>
            </a:prstGeom>
            <a:solidFill>
              <a:srgbClr val="DBD4D1">
                <a:alpha val="7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p:nvPr/>
          </p:nvSpPr>
          <p:spPr>
            <a:xfrm>
              <a:off x="5319825" y="1245225"/>
              <a:ext cx="3223200" cy="285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39"/>
          <p:cNvSpPr txBox="1">
            <a:spLocks noGrp="1"/>
          </p:cNvSpPr>
          <p:nvPr>
            <p:ph type="title"/>
          </p:nvPr>
        </p:nvSpPr>
        <p:spPr>
          <a:xfrm>
            <a:off x="5295974" y="1362075"/>
            <a:ext cx="3247051" cy="26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0">
                <a:solidFill>
                  <a:schemeClr val="tx1">
                    <a:lumMod val="10000"/>
                  </a:schemeClr>
                </a:solidFill>
                <a:effectLst/>
                <a:latin typeface="Poppins" panose="020B0502040204020203" pitchFamily="2" charset="0"/>
              </a:rPr>
              <a:t>Organic food</a:t>
            </a:r>
            <a:r>
              <a:rPr lang="en-US" sz="2000" b="0" i="0">
                <a:solidFill>
                  <a:srgbClr val="71746E"/>
                </a:solidFill>
                <a:effectLst/>
                <a:latin typeface="Poppins" panose="020B0502040204020203" pitchFamily="2" charset="0"/>
              </a:rPr>
              <a:t>, such as fruits</a:t>
            </a:r>
            <a:r>
              <a:rPr lang="en-US" sz="2000" b="0" i="0" u="sng">
                <a:solidFill>
                  <a:srgbClr val="71746E"/>
                </a:solidFill>
                <a:effectLst/>
                <a:latin typeface="Poppins" panose="020B0502040204020203" pitchFamily="2" charset="0"/>
              </a:rPr>
              <a:t> </a:t>
            </a:r>
            <a:r>
              <a:rPr lang="en-US" sz="2000" b="0" i="0">
                <a:solidFill>
                  <a:srgbClr val="71746E"/>
                </a:solidFill>
                <a:effectLst/>
                <a:latin typeface="Poppins" panose="020B0502040204020203" pitchFamily="2" charset="0"/>
              </a:rPr>
              <a:t>and vegetables, </a:t>
            </a:r>
            <a:r>
              <a:rPr lang="en-US" sz="2000" b="0" i="0" u="sng">
                <a:solidFill>
                  <a:srgbClr val="71746E"/>
                </a:solidFill>
                <a:effectLst/>
                <a:latin typeface="Poppins" panose="020B0502040204020203" pitchFamily="2" charset="0"/>
              </a:rPr>
              <a:t>avoids </a:t>
            </a:r>
            <a:r>
              <a:rPr lang="en-US" sz="2000" b="0" i="0">
                <a:solidFill>
                  <a:srgbClr val="C00000"/>
                </a:solidFill>
                <a:effectLst/>
                <a:latin typeface="Poppins" panose="020B0502040204020203" pitchFamily="2" charset="0"/>
              </a:rPr>
              <a:t>artificial fertilizers</a:t>
            </a:r>
            <a:r>
              <a:rPr lang="en-US" sz="2000" b="0" i="0">
                <a:solidFill>
                  <a:srgbClr val="71746E"/>
                </a:solidFill>
                <a:effectLst/>
                <a:latin typeface="Poppins" panose="020B0502040204020203" pitchFamily="2" charset="0"/>
              </a:rPr>
              <a:t>, </a:t>
            </a:r>
            <a:r>
              <a:rPr lang="en-US" sz="2000" b="0" i="0">
                <a:solidFill>
                  <a:srgbClr val="C00000"/>
                </a:solidFill>
                <a:effectLst/>
                <a:latin typeface="Poppins" panose="020B0502040204020203" pitchFamily="2" charset="0"/>
              </a:rPr>
              <a:t>pesticides</a:t>
            </a:r>
            <a:r>
              <a:rPr lang="en-US" sz="2000" b="0" i="0">
                <a:solidFill>
                  <a:srgbClr val="71746E"/>
                </a:solidFill>
                <a:effectLst/>
                <a:latin typeface="Poppins" panose="020B0502040204020203" pitchFamily="2" charset="0"/>
              </a:rPr>
              <a:t>, </a:t>
            </a:r>
            <a:r>
              <a:rPr lang="en-US" sz="2000" b="0" i="0">
                <a:solidFill>
                  <a:srgbClr val="C00000"/>
                </a:solidFill>
                <a:effectLst/>
                <a:latin typeface="Poppins" panose="020B0502040204020203" pitchFamily="2" charset="0"/>
              </a:rPr>
              <a:t>growth hormones</a:t>
            </a:r>
            <a:r>
              <a:rPr lang="en-US" sz="2000" b="0" i="0">
                <a:solidFill>
                  <a:srgbClr val="71746E"/>
                </a:solidFill>
                <a:effectLst/>
                <a:latin typeface="Poppins" panose="020B0502040204020203" pitchFamily="2" charset="0"/>
              </a:rPr>
              <a:t>, and </a:t>
            </a:r>
            <a:r>
              <a:rPr lang="en-US" sz="2000" b="0" i="0">
                <a:solidFill>
                  <a:srgbClr val="C00000"/>
                </a:solidFill>
                <a:effectLst/>
                <a:latin typeface="Poppins" panose="020B0502040204020203" pitchFamily="2" charset="0"/>
              </a:rPr>
              <a:t>GMOs</a:t>
            </a:r>
            <a:r>
              <a:rPr lang="en-US" sz="2000" b="0" i="0">
                <a:solidFill>
                  <a:srgbClr val="71746E"/>
                </a:solidFill>
                <a:effectLst/>
                <a:latin typeface="Poppins" panose="020B0502040204020203" pitchFamily="2" charset="0"/>
              </a:rPr>
              <a:t> (genetically modified organisms). </a:t>
            </a:r>
            <a:endParaRPr sz="2000" b="0"/>
          </a:p>
        </p:txBody>
      </p:sp>
      <p:sp>
        <p:nvSpPr>
          <p:cNvPr id="7" name="Google Shape;273;p41">
            <a:extLst>
              <a:ext uri="{FF2B5EF4-FFF2-40B4-BE49-F238E27FC236}">
                <a16:creationId xmlns:a16="http://schemas.microsoft.com/office/drawing/2014/main" xmlns="" id="{99C9A4A8-2F18-4C57-9FCB-33B358DED8F5}"/>
              </a:ext>
            </a:extLst>
          </p:cNvPr>
          <p:cNvSpPr txBox="1">
            <a:spLocks/>
          </p:cNvSpPr>
          <p:nvPr/>
        </p:nvSpPr>
        <p:spPr>
          <a:xfrm>
            <a:off x="2998069" y="403425"/>
            <a:ext cx="6145931"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Oswald"/>
              <a:buNone/>
              <a:defRPr sz="3500" b="1"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ourier New"/>
                <a:ea typeface="Courier New"/>
                <a:cs typeface="Courier New"/>
                <a:sym typeface="Courier New"/>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ourier New"/>
                <a:ea typeface="Courier New"/>
                <a:cs typeface="Courier New"/>
                <a:sym typeface="Courier New"/>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ourier New"/>
                <a:ea typeface="Courier New"/>
                <a:cs typeface="Courier New"/>
                <a:sym typeface="Courier New"/>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ourier New"/>
                <a:ea typeface="Courier New"/>
                <a:cs typeface="Courier New"/>
                <a:sym typeface="Courier New"/>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ourier New"/>
                <a:ea typeface="Courier New"/>
                <a:cs typeface="Courier New"/>
                <a:sym typeface="Courier New"/>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ourier New"/>
                <a:ea typeface="Courier New"/>
                <a:cs typeface="Courier New"/>
                <a:sym typeface="Courier New"/>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ourier New"/>
                <a:ea typeface="Courier New"/>
                <a:cs typeface="Courier New"/>
                <a:sym typeface="Courier New"/>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Courier New"/>
                <a:ea typeface="Courier New"/>
                <a:cs typeface="Courier New"/>
                <a:sym typeface="Courier New"/>
              </a:defRPr>
            </a:lvl9pPr>
          </a:lstStyle>
          <a:p>
            <a:pPr algn="ctr">
              <a:spcAft>
                <a:spcPts val="1600"/>
              </a:spcAft>
            </a:pPr>
            <a:r>
              <a:rPr lang="en-US" sz="5000"/>
              <a:t>THE TERM "ORGANIC"</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7"/>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5"/>
        <p:cNvGrpSpPr/>
        <p:nvPr/>
      </p:nvGrpSpPr>
      <p:grpSpPr>
        <a:xfrm>
          <a:off x="0" y="0"/>
          <a:ext cx="0" cy="0"/>
          <a:chOff x="0" y="0"/>
          <a:chExt cx="0" cy="0"/>
        </a:xfrm>
      </p:grpSpPr>
      <p:grpSp>
        <p:nvGrpSpPr>
          <p:cNvPr id="4306" name="Google Shape;4306;p75"/>
          <p:cNvGrpSpPr/>
          <p:nvPr/>
        </p:nvGrpSpPr>
        <p:grpSpPr>
          <a:xfrm>
            <a:off x="729274" y="1175734"/>
            <a:ext cx="2507799" cy="206239"/>
            <a:chOff x="106648" y="895722"/>
            <a:chExt cx="4481413" cy="374300"/>
          </a:xfrm>
        </p:grpSpPr>
        <p:grpSp>
          <p:nvGrpSpPr>
            <p:cNvPr id="4307" name="Google Shape;4307;p75"/>
            <p:cNvGrpSpPr/>
            <p:nvPr/>
          </p:nvGrpSpPr>
          <p:grpSpPr>
            <a:xfrm>
              <a:off x="2233276" y="895722"/>
              <a:ext cx="1082667" cy="223591"/>
              <a:chOff x="4808316" y="2800065"/>
              <a:chExt cx="1999386" cy="412910"/>
            </a:xfrm>
          </p:grpSpPr>
          <p:sp>
            <p:nvSpPr>
              <p:cNvPr id="4308" name="Google Shape;4308;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9" name="Google Shape;4309;p75"/>
              <p:cNvGrpSpPr/>
              <p:nvPr/>
            </p:nvGrpSpPr>
            <p:grpSpPr>
              <a:xfrm>
                <a:off x="4808316" y="2800065"/>
                <a:ext cx="92400" cy="411825"/>
                <a:chOff x="845575" y="2563700"/>
                <a:chExt cx="92400" cy="411825"/>
              </a:xfrm>
            </p:grpSpPr>
            <p:cxnSp>
              <p:nvCxnSpPr>
                <p:cNvPr id="4310" name="Google Shape;4310;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1" name="Google Shape;4311;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2" name="Google Shape;4312;p75"/>
            <p:cNvGrpSpPr/>
            <p:nvPr/>
          </p:nvGrpSpPr>
          <p:grpSpPr>
            <a:xfrm>
              <a:off x="106648" y="895722"/>
              <a:ext cx="1088401" cy="223591"/>
              <a:chOff x="881025" y="2800065"/>
              <a:chExt cx="2009975" cy="412910"/>
            </a:xfrm>
          </p:grpSpPr>
          <p:sp>
            <p:nvSpPr>
              <p:cNvPr id="4313" name="Google Shape;4313;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4" name="Google Shape;4314;p75"/>
              <p:cNvGrpSpPr/>
              <p:nvPr/>
            </p:nvGrpSpPr>
            <p:grpSpPr>
              <a:xfrm>
                <a:off x="881025" y="2800065"/>
                <a:ext cx="92400" cy="411825"/>
                <a:chOff x="845575" y="2563700"/>
                <a:chExt cx="92400" cy="411825"/>
              </a:xfrm>
            </p:grpSpPr>
            <p:cxnSp>
              <p:nvCxnSpPr>
                <p:cNvPr id="4315" name="Google Shape;4315;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6" name="Google Shape;4316;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7" name="Google Shape;4317;p75"/>
            <p:cNvGrpSpPr/>
            <p:nvPr/>
          </p:nvGrpSpPr>
          <p:grpSpPr>
            <a:xfrm>
              <a:off x="1172346" y="1047018"/>
              <a:ext cx="1083151" cy="223003"/>
              <a:chOff x="2849073" y="3079467"/>
              <a:chExt cx="2000279" cy="411825"/>
            </a:xfrm>
          </p:grpSpPr>
          <p:sp>
            <p:nvSpPr>
              <p:cNvPr id="4318" name="Google Shape;4318;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9" name="Google Shape;4319;p75"/>
              <p:cNvGrpSpPr/>
              <p:nvPr/>
            </p:nvGrpSpPr>
            <p:grpSpPr>
              <a:xfrm rot="10800000">
                <a:off x="2849073" y="3079467"/>
                <a:ext cx="92400" cy="411825"/>
                <a:chOff x="2070100" y="2563700"/>
                <a:chExt cx="92400" cy="411825"/>
              </a:xfrm>
            </p:grpSpPr>
            <p:cxnSp>
              <p:nvCxnSpPr>
                <p:cNvPr id="4320" name="Google Shape;4320;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21" name="Google Shape;4321;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2" name="Google Shape;4322;p75"/>
            <p:cNvGrpSpPr/>
            <p:nvPr/>
          </p:nvGrpSpPr>
          <p:grpSpPr>
            <a:xfrm>
              <a:off x="3290132" y="1047018"/>
              <a:ext cx="1297929" cy="223003"/>
              <a:chOff x="6760035" y="3079467"/>
              <a:chExt cx="2396914" cy="411825"/>
            </a:xfrm>
          </p:grpSpPr>
          <p:sp>
            <p:nvSpPr>
              <p:cNvPr id="4323" name="Google Shape;4323;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4" name="Google Shape;4324;p75"/>
              <p:cNvGrpSpPr/>
              <p:nvPr/>
            </p:nvGrpSpPr>
            <p:grpSpPr>
              <a:xfrm rot="10800000">
                <a:off x="6760035" y="3079467"/>
                <a:ext cx="92400" cy="411825"/>
                <a:chOff x="2070100" y="2563700"/>
                <a:chExt cx="92400" cy="411825"/>
              </a:xfrm>
            </p:grpSpPr>
            <p:cxnSp>
              <p:nvCxnSpPr>
                <p:cNvPr id="4325" name="Google Shape;4325;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26" name="Google Shape;4326;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27" name="Google Shape;4327;p75"/>
          <p:cNvGrpSpPr/>
          <p:nvPr/>
        </p:nvGrpSpPr>
        <p:grpSpPr>
          <a:xfrm>
            <a:off x="2147036" y="3575105"/>
            <a:ext cx="1086701" cy="799429"/>
            <a:chOff x="2183288" y="3555572"/>
            <a:chExt cx="1136241" cy="835873"/>
          </a:xfrm>
        </p:grpSpPr>
        <p:sp>
          <p:nvSpPr>
            <p:cNvPr id="4328" name="Google Shape;4328;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75"/>
            <p:cNvGrpSpPr/>
            <p:nvPr/>
          </p:nvGrpSpPr>
          <p:grpSpPr>
            <a:xfrm>
              <a:off x="2205895" y="3637269"/>
              <a:ext cx="1089848" cy="724993"/>
              <a:chOff x="2205895" y="3637269"/>
              <a:chExt cx="1089848" cy="724993"/>
            </a:xfrm>
          </p:grpSpPr>
          <p:sp>
            <p:nvSpPr>
              <p:cNvPr id="4330" name="Google Shape;4330;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6" name="Google Shape;4336;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7" name="Google Shape;4337;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38" name="Google Shape;4338;p75"/>
            <p:cNvGrpSpPr/>
            <p:nvPr/>
          </p:nvGrpSpPr>
          <p:grpSpPr>
            <a:xfrm>
              <a:off x="3173850" y="3779426"/>
              <a:ext cx="145679" cy="70048"/>
              <a:chOff x="3173850" y="3779426"/>
              <a:chExt cx="145679" cy="70048"/>
            </a:xfrm>
          </p:grpSpPr>
          <p:cxnSp>
            <p:nvCxnSpPr>
              <p:cNvPr id="4339" name="Google Shape;4339;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40" name="Google Shape;4340;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75"/>
            <p:cNvGrpSpPr/>
            <p:nvPr/>
          </p:nvGrpSpPr>
          <p:grpSpPr>
            <a:xfrm>
              <a:off x="2183288" y="4139483"/>
              <a:ext cx="145133" cy="70048"/>
              <a:chOff x="2183288" y="4139483"/>
              <a:chExt cx="145133" cy="70048"/>
            </a:xfrm>
          </p:grpSpPr>
          <p:cxnSp>
            <p:nvCxnSpPr>
              <p:cNvPr id="4342" name="Google Shape;4342;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43" name="Google Shape;4343;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4" name="Google Shape;4344;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5" name="Google Shape;4345;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46" name="Google Shape;4346;p75"/>
            <p:cNvGrpSpPr/>
            <p:nvPr/>
          </p:nvGrpSpPr>
          <p:grpSpPr>
            <a:xfrm>
              <a:off x="2943836" y="4268886"/>
              <a:ext cx="60717" cy="122559"/>
              <a:chOff x="2943836" y="4268886"/>
              <a:chExt cx="60717" cy="122559"/>
            </a:xfrm>
          </p:grpSpPr>
          <p:sp>
            <p:nvSpPr>
              <p:cNvPr id="4347" name="Google Shape;4347;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8" name="Google Shape;4348;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49" name="Google Shape;4349;p75"/>
          <p:cNvGrpSpPr/>
          <p:nvPr/>
        </p:nvGrpSpPr>
        <p:grpSpPr>
          <a:xfrm>
            <a:off x="3409981" y="1496104"/>
            <a:ext cx="1675870" cy="758251"/>
            <a:chOff x="3530532" y="1496185"/>
            <a:chExt cx="1562000" cy="706730"/>
          </a:xfrm>
        </p:grpSpPr>
        <p:cxnSp>
          <p:nvCxnSpPr>
            <p:cNvPr id="4350" name="Google Shape;4350;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51" name="Google Shape;4351;p75"/>
            <p:cNvGrpSpPr/>
            <p:nvPr/>
          </p:nvGrpSpPr>
          <p:grpSpPr>
            <a:xfrm>
              <a:off x="3530532" y="1496185"/>
              <a:ext cx="323430" cy="463587"/>
              <a:chOff x="3530532" y="1496185"/>
              <a:chExt cx="323430" cy="463587"/>
            </a:xfrm>
          </p:grpSpPr>
          <p:grpSp>
            <p:nvGrpSpPr>
              <p:cNvPr id="4352" name="Google Shape;4352;p75"/>
              <p:cNvGrpSpPr/>
              <p:nvPr/>
            </p:nvGrpSpPr>
            <p:grpSpPr>
              <a:xfrm>
                <a:off x="3567462" y="1496185"/>
                <a:ext cx="286500" cy="361376"/>
                <a:chOff x="3567462" y="1496185"/>
                <a:chExt cx="286500" cy="361376"/>
              </a:xfrm>
            </p:grpSpPr>
            <p:cxnSp>
              <p:nvCxnSpPr>
                <p:cNvPr id="4353" name="Google Shape;4353;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54" name="Google Shape;4354;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5" name="Google Shape;4355;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75"/>
            <p:cNvGrpSpPr/>
            <p:nvPr/>
          </p:nvGrpSpPr>
          <p:grpSpPr>
            <a:xfrm>
              <a:off x="3891569" y="1779209"/>
              <a:ext cx="323945" cy="423706"/>
              <a:chOff x="3891569" y="1779209"/>
              <a:chExt cx="323945" cy="423706"/>
            </a:xfrm>
          </p:grpSpPr>
          <p:grpSp>
            <p:nvGrpSpPr>
              <p:cNvPr id="4357" name="Google Shape;4357;p75"/>
              <p:cNvGrpSpPr/>
              <p:nvPr/>
            </p:nvGrpSpPr>
            <p:grpSpPr>
              <a:xfrm>
                <a:off x="3929014" y="1881638"/>
                <a:ext cx="286500" cy="321278"/>
                <a:chOff x="3929014" y="1881638"/>
                <a:chExt cx="286500" cy="321278"/>
              </a:xfrm>
            </p:grpSpPr>
            <p:cxnSp>
              <p:nvCxnSpPr>
                <p:cNvPr id="4358" name="Google Shape;4358;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59" name="Google Shape;4359;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0" name="Google Shape;4360;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75"/>
            <p:cNvGrpSpPr/>
            <p:nvPr/>
          </p:nvGrpSpPr>
          <p:grpSpPr>
            <a:xfrm>
              <a:off x="4252606" y="1496185"/>
              <a:ext cx="324721" cy="463587"/>
              <a:chOff x="4252606" y="1496185"/>
              <a:chExt cx="324721" cy="463587"/>
            </a:xfrm>
          </p:grpSpPr>
          <p:grpSp>
            <p:nvGrpSpPr>
              <p:cNvPr id="4362" name="Google Shape;4362;p75"/>
              <p:cNvGrpSpPr/>
              <p:nvPr/>
            </p:nvGrpSpPr>
            <p:grpSpPr>
              <a:xfrm>
                <a:off x="4290828" y="1496185"/>
                <a:ext cx="286500" cy="361376"/>
                <a:chOff x="4290828" y="1496185"/>
                <a:chExt cx="286500" cy="361376"/>
              </a:xfrm>
            </p:grpSpPr>
            <p:cxnSp>
              <p:nvCxnSpPr>
                <p:cNvPr id="4363" name="Google Shape;4363;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64" name="Google Shape;4364;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5" name="Google Shape;4365;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75"/>
            <p:cNvGrpSpPr/>
            <p:nvPr/>
          </p:nvGrpSpPr>
          <p:grpSpPr>
            <a:xfrm>
              <a:off x="4613643" y="1763716"/>
              <a:ext cx="325308" cy="439200"/>
              <a:chOff x="4613643" y="1763716"/>
              <a:chExt cx="325308" cy="439200"/>
            </a:xfrm>
          </p:grpSpPr>
          <p:grpSp>
            <p:nvGrpSpPr>
              <p:cNvPr id="4367" name="Google Shape;4367;p75"/>
              <p:cNvGrpSpPr/>
              <p:nvPr/>
            </p:nvGrpSpPr>
            <p:grpSpPr>
              <a:xfrm>
                <a:off x="4652451" y="1879538"/>
                <a:ext cx="286500" cy="323378"/>
                <a:chOff x="4652451" y="1879538"/>
                <a:chExt cx="286500" cy="323378"/>
              </a:xfrm>
            </p:grpSpPr>
            <p:cxnSp>
              <p:nvCxnSpPr>
                <p:cNvPr id="4368" name="Google Shape;4368;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69" name="Google Shape;4369;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0" name="Google Shape;4370;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1" name="Google Shape;4371;p75"/>
          <p:cNvGrpSpPr/>
          <p:nvPr/>
        </p:nvGrpSpPr>
        <p:grpSpPr>
          <a:xfrm>
            <a:off x="3421841" y="2349730"/>
            <a:ext cx="1652173" cy="391517"/>
            <a:chOff x="3512551" y="2358270"/>
            <a:chExt cx="1597383" cy="378533"/>
          </a:xfrm>
        </p:grpSpPr>
        <p:cxnSp>
          <p:nvCxnSpPr>
            <p:cNvPr id="4372" name="Google Shape;4372;p75"/>
            <p:cNvCxnSpPr>
              <a:stCxn id="4373" idx="6"/>
              <a:endCxn id="437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75" name="Google Shape;4375;p75"/>
            <p:cNvGrpSpPr/>
            <p:nvPr/>
          </p:nvGrpSpPr>
          <p:grpSpPr>
            <a:xfrm>
              <a:off x="3512551" y="2358270"/>
              <a:ext cx="225647" cy="307714"/>
              <a:chOff x="2182679" y="2004714"/>
              <a:chExt cx="792300" cy="1080458"/>
            </a:xfrm>
          </p:grpSpPr>
          <p:cxnSp>
            <p:nvCxnSpPr>
              <p:cNvPr id="4376" name="Google Shape;4376;p75"/>
              <p:cNvCxnSpPr>
                <a:stCxn id="437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73" name="Google Shape;4373;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75"/>
            <p:cNvGrpSpPr/>
            <p:nvPr/>
          </p:nvGrpSpPr>
          <p:grpSpPr>
            <a:xfrm>
              <a:off x="3969644" y="2440153"/>
              <a:ext cx="225853" cy="296651"/>
              <a:chOff x="3775710" y="1729289"/>
              <a:chExt cx="136500" cy="179289"/>
            </a:xfrm>
          </p:grpSpPr>
          <p:cxnSp>
            <p:nvCxnSpPr>
              <p:cNvPr id="4379" name="Google Shape;4379;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80" name="Google Shape;4380;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75"/>
            <p:cNvGrpSpPr/>
            <p:nvPr/>
          </p:nvGrpSpPr>
          <p:grpSpPr>
            <a:xfrm>
              <a:off x="4427051" y="2358270"/>
              <a:ext cx="225647" cy="307714"/>
              <a:chOff x="5393704" y="2004714"/>
              <a:chExt cx="792300" cy="1080458"/>
            </a:xfrm>
          </p:grpSpPr>
          <p:cxnSp>
            <p:nvCxnSpPr>
              <p:cNvPr id="4383" name="Google Shape;4383;p75"/>
              <p:cNvCxnSpPr>
                <a:stCxn id="438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85" name="Google Shape;4385;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75"/>
            <p:cNvGrpSpPr/>
            <p:nvPr/>
          </p:nvGrpSpPr>
          <p:grpSpPr>
            <a:xfrm>
              <a:off x="4884287" y="2440252"/>
              <a:ext cx="225647" cy="296532"/>
              <a:chOff x="6999166" y="2292572"/>
              <a:chExt cx="792300" cy="1041192"/>
            </a:xfrm>
          </p:grpSpPr>
          <p:cxnSp>
            <p:nvCxnSpPr>
              <p:cNvPr id="4387" name="Google Shape;4387;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74" name="Google Shape;4374;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9" name="Google Shape;4389;p75"/>
          <p:cNvGrpSpPr/>
          <p:nvPr/>
        </p:nvGrpSpPr>
        <p:grpSpPr>
          <a:xfrm>
            <a:off x="6842649" y="1185930"/>
            <a:ext cx="1581844" cy="732818"/>
            <a:chOff x="634175" y="2986275"/>
            <a:chExt cx="3147949" cy="1458344"/>
          </a:xfrm>
        </p:grpSpPr>
        <p:cxnSp>
          <p:nvCxnSpPr>
            <p:cNvPr id="4390" name="Google Shape;4390;p75"/>
            <p:cNvCxnSpPr>
              <a:stCxn id="4391" idx="4"/>
              <a:endCxn id="439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93" name="Google Shape;4393;p75"/>
            <p:cNvCxnSpPr>
              <a:stCxn id="4392" idx="0"/>
              <a:endCxn id="439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95" name="Google Shape;4395;p75"/>
            <p:cNvCxnSpPr>
              <a:stCxn id="4394" idx="4"/>
              <a:endCxn id="439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97" name="Google Shape;4397;p75"/>
            <p:cNvCxnSpPr>
              <a:stCxn id="4396" idx="0"/>
              <a:endCxn id="439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98" name="Google Shape;4398;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4" name="Google Shape;4394;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1" name="Google Shape;4391;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6" name="Google Shape;4396;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2" name="Google Shape;4392;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99" name="Google Shape;4399;p75"/>
          <p:cNvGrpSpPr/>
          <p:nvPr/>
        </p:nvGrpSpPr>
        <p:grpSpPr>
          <a:xfrm>
            <a:off x="3410364" y="2880240"/>
            <a:ext cx="1675128" cy="313674"/>
            <a:chOff x="998425" y="1182125"/>
            <a:chExt cx="1065400" cy="199500"/>
          </a:xfrm>
        </p:grpSpPr>
        <p:sp>
          <p:nvSpPr>
            <p:cNvPr id="4400" name="Google Shape;4400;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75"/>
          <p:cNvGrpSpPr/>
          <p:nvPr/>
        </p:nvGrpSpPr>
        <p:grpSpPr>
          <a:xfrm>
            <a:off x="3410363" y="3836206"/>
            <a:ext cx="1675129" cy="525345"/>
            <a:chOff x="5194708" y="3484366"/>
            <a:chExt cx="3148148" cy="987304"/>
          </a:xfrm>
        </p:grpSpPr>
        <p:grpSp>
          <p:nvGrpSpPr>
            <p:cNvPr id="4406" name="Google Shape;4406;p75"/>
            <p:cNvGrpSpPr/>
            <p:nvPr/>
          </p:nvGrpSpPr>
          <p:grpSpPr>
            <a:xfrm>
              <a:off x="7531521" y="3484366"/>
              <a:ext cx="811335" cy="987304"/>
              <a:chOff x="3379425" y="1617275"/>
              <a:chExt cx="1090650" cy="1327200"/>
            </a:xfrm>
          </p:grpSpPr>
          <p:sp>
            <p:nvSpPr>
              <p:cNvPr id="4407" name="Google Shape;4407;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75"/>
            <p:cNvGrpSpPr/>
            <p:nvPr/>
          </p:nvGrpSpPr>
          <p:grpSpPr>
            <a:xfrm>
              <a:off x="6752546" y="3484366"/>
              <a:ext cx="811428" cy="987304"/>
              <a:chOff x="2332275" y="1617275"/>
              <a:chExt cx="1090775" cy="1327200"/>
            </a:xfrm>
          </p:grpSpPr>
          <p:sp>
            <p:nvSpPr>
              <p:cNvPr id="4411" name="Google Shape;4411;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75"/>
            <p:cNvGrpSpPr/>
            <p:nvPr/>
          </p:nvGrpSpPr>
          <p:grpSpPr>
            <a:xfrm>
              <a:off x="5973664" y="3484366"/>
              <a:ext cx="811335" cy="987304"/>
              <a:chOff x="1285250" y="1617275"/>
              <a:chExt cx="1090650" cy="1327200"/>
            </a:xfrm>
          </p:grpSpPr>
          <p:sp>
            <p:nvSpPr>
              <p:cNvPr id="4415" name="Google Shape;4415;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75"/>
            <p:cNvGrpSpPr/>
            <p:nvPr/>
          </p:nvGrpSpPr>
          <p:grpSpPr>
            <a:xfrm>
              <a:off x="5194708" y="3484366"/>
              <a:ext cx="811409" cy="987304"/>
              <a:chOff x="238125" y="1617275"/>
              <a:chExt cx="1090750" cy="1327200"/>
            </a:xfrm>
          </p:grpSpPr>
          <p:sp>
            <p:nvSpPr>
              <p:cNvPr id="4419" name="Google Shape;4419;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2" name="Google Shape;4422;p75"/>
          <p:cNvGrpSpPr/>
          <p:nvPr/>
        </p:nvGrpSpPr>
        <p:grpSpPr>
          <a:xfrm>
            <a:off x="6844048" y="2482095"/>
            <a:ext cx="1579046" cy="522230"/>
            <a:chOff x="6853641" y="2534077"/>
            <a:chExt cx="1515545" cy="501229"/>
          </a:xfrm>
        </p:grpSpPr>
        <p:grpSp>
          <p:nvGrpSpPr>
            <p:cNvPr id="4423" name="Google Shape;4423;p75"/>
            <p:cNvGrpSpPr/>
            <p:nvPr/>
          </p:nvGrpSpPr>
          <p:grpSpPr>
            <a:xfrm>
              <a:off x="6853641" y="2618923"/>
              <a:ext cx="1515545" cy="324556"/>
              <a:chOff x="6853641" y="2618923"/>
              <a:chExt cx="1515545" cy="324556"/>
            </a:xfrm>
          </p:grpSpPr>
          <p:sp>
            <p:nvSpPr>
              <p:cNvPr id="4424" name="Google Shape;4424;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9" name="Google Shape;4429;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75"/>
          <p:cNvGrpSpPr/>
          <p:nvPr/>
        </p:nvGrpSpPr>
        <p:grpSpPr>
          <a:xfrm>
            <a:off x="3438940" y="3357136"/>
            <a:ext cx="1617976" cy="346616"/>
            <a:chOff x="1808063" y="4294338"/>
            <a:chExt cx="3370782" cy="721817"/>
          </a:xfrm>
        </p:grpSpPr>
        <p:sp>
          <p:nvSpPr>
            <p:cNvPr id="4435" name="Google Shape;4435;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5"/>
          <p:cNvGrpSpPr/>
          <p:nvPr/>
        </p:nvGrpSpPr>
        <p:grpSpPr>
          <a:xfrm>
            <a:off x="5264936" y="4023886"/>
            <a:ext cx="1417067" cy="350605"/>
            <a:chOff x="4234950" y="2101012"/>
            <a:chExt cx="4219974" cy="1044090"/>
          </a:xfrm>
        </p:grpSpPr>
        <p:sp>
          <p:nvSpPr>
            <p:cNvPr id="4446" name="Google Shape;4446;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75"/>
          <p:cNvGrpSpPr/>
          <p:nvPr/>
        </p:nvGrpSpPr>
        <p:grpSpPr>
          <a:xfrm>
            <a:off x="6840408" y="2014643"/>
            <a:ext cx="1586327" cy="371557"/>
            <a:chOff x="1247650" y="2075423"/>
            <a:chExt cx="6648477" cy="1557238"/>
          </a:xfrm>
        </p:grpSpPr>
        <p:sp>
          <p:nvSpPr>
            <p:cNvPr id="4463" name="Google Shape;4463;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75"/>
          <p:cNvGrpSpPr/>
          <p:nvPr/>
        </p:nvGrpSpPr>
        <p:grpSpPr>
          <a:xfrm>
            <a:off x="5271678" y="1167833"/>
            <a:ext cx="1415601" cy="1648533"/>
            <a:chOff x="1839112" y="2209163"/>
            <a:chExt cx="1918159" cy="2233784"/>
          </a:xfrm>
        </p:grpSpPr>
        <p:sp>
          <p:nvSpPr>
            <p:cNvPr id="4470" name="Google Shape;4470;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3" name="Google Shape;4473;p75"/>
            <p:cNvCxnSpPr>
              <a:stCxn id="4470" idx="6"/>
              <a:endCxn id="447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74" name="Google Shape;4474;p75"/>
            <p:cNvCxnSpPr>
              <a:stCxn id="4471" idx="4"/>
              <a:endCxn id="447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76" name="Google Shape;4476;p75"/>
            <p:cNvCxnSpPr>
              <a:stCxn id="4475" idx="6"/>
              <a:endCxn id="447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77" name="Google Shape;4477;p75"/>
            <p:cNvCxnSpPr>
              <a:stCxn id="4472" idx="4"/>
              <a:endCxn id="447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75" name="Google Shape;4475;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0" name="Google Shape;4480;p75"/>
            <p:cNvCxnSpPr>
              <a:endCxn id="447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81" name="Google Shape;4481;p75"/>
          <p:cNvGrpSpPr/>
          <p:nvPr/>
        </p:nvGrpSpPr>
        <p:grpSpPr>
          <a:xfrm>
            <a:off x="3428944" y="1185917"/>
            <a:ext cx="1637968" cy="154942"/>
            <a:chOff x="238125" y="2506075"/>
            <a:chExt cx="7115411" cy="673075"/>
          </a:xfrm>
        </p:grpSpPr>
        <p:sp>
          <p:nvSpPr>
            <p:cNvPr id="4482" name="Google Shape;4482;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5"/>
          <p:cNvGrpSpPr/>
          <p:nvPr/>
        </p:nvGrpSpPr>
        <p:grpSpPr>
          <a:xfrm>
            <a:off x="1969680" y="1500635"/>
            <a:ext cx="1262932" cy="785408"/>
            <a:chOff x="548861" y="389676"/>
            <a:chExt cx="3843371" cy="2390163"/>
          </a:xfrm>
        </p:grpSpPr>
        <p:cxnSp>
          <p:nvCxnSpPr>
            <p:cNvPr id="4488" name="Google Shape;4488;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9" name="Google Shape;4489;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90" name="Google Shape;4490;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91" name="Google Shape;4491;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92" name="Google Shape;4492;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93" name="Google Shape;4493;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4" name="Google Shape;4494;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95" name="Google Shape;4495;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75"/>
          <p:cNvGrpSpPr/>
          <p:nvPr/>
        </p:nvGrpSpPr>
        <p:grpSpPr>
          <a:xfrm>
            <a:off x="757812" y="2607512"/>
            <a:ext cx="1412054" cy="633562"/>
            <a:chOff x="1187400" y="2529299"/>
            <a:chExt cx="6769193" cy="2241903"/>
          </a:xfrm>
        </p:grpSpPr>
        <p:sp>
          <p:nvSpPr>
            <p:cNvPr id="4502" name="Google Shape;4502;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03" name="Google Shape;4503;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4" name="Google Shape;4504;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5" name="Google Shape;4505;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6" name="Google Shape;4506;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7" name="Google Shape;4507;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8" name="Google Shape;4508;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09" name="Google Shape;4509;p75"/>
            <p:cNvCxnSpPr>
              <a:stCxn id="4502" idx="2"/>
              <a:endCxn id="450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10" name="Google Shape;4510;p75"/>
            <p:cNvCxnSpPr>
              <a:stCxn id="4504" idx="0"/>
              <a:endCxn id="450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11" name="Google Shape;4511;p75"/>
            <p:cNvCxnSpPr>
              <a:stCxn id="4504" idx="2"/>
              <a:endCxn id="450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12" name="Google Shape;4512;p75"/>
            <p:cNvCxnSpPr>
              <a:stCxn id="4505" idx="0"/>
              <a:endCxn id="450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13" name="Google Shape;4513;p75"/>
            <p:cNvCxnSpPr>
              <a:stCxn id="4503" idx="2"/>
              <a:endCxn id="450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14" name="Google Shape;4514;p75"/>
            <p:cNvCxnSpPr>
              <a:stCxn id="4507" idx="0"/>
              <a:endCxn id="450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15" name="Google Shape;4515;p75"/>
          <p:cNvGrpSpPr/>
          <p:nvPr/>
        </p:nvGrpSpPr>
        <p:grpSpPr>
          <a:xfrm>
            <a:off x="6844058" y="3100221"/>
            <a:ext cx="1579035" cy="540873"/>
            <a:chOff x="6895650" y="3126697"/>
            <a:chExt cx="1436662" cy="492105"/>
          </a:xfrm>
        </p:grpSpPr>
        <p:sp>
          <p:nvSpPr>
            <p:cNvPr id="4516" name="Google Shape;4516;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1" name="Google Shape;4521;p75"/>
            <p:cNvGrpSpPr/>
            <p:nvPr/>
          </p:nvGrpSpPr>
          <p:grpSpPr>
            <a:xfrm>
              <a:off x="6995957" y="3335810"/>
              <a:ext cx="1230393" cy="71754"/>
              <a:chOff x="6995957" y="3287964"/>
              <a:chExt cx="1230393" cy="71754"/>
            </a:xfrm>
          </p:grpSpPr>
          <p:sp>
            <p:nvSpPr>
              <p:cNvPr id="4522" name="Google Shape;4522;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7" name="Google Shape;4527;p75"/>
          <p:cNvGrpSpPr/>
          <p:nvPr/>
        </p:nvGrpSpPr>
        <p:grpSpPr>
          <a:xfrm>
            <a:off x="6842640" y="3736984"/>
            <a:ext cx="1581862" cy="650625"/>
            <a:chOff x="6777990" y="3710194"/>
            <a:chExt cx="1646915" cy="677382"/>
          </a:xfrm>
        </p:grpSpPr>
        <p:grpSp>
          <p:nvGrpSpPr>
            <p:cNvPr id="4528" name="Google Shape;4528;p75"/>
            <p:cNvGrpSpPr/>
            <p:nvPr/>
          </p:nvGrpSpPr>
          <p:grpSpPr>
            <a:xfrm>
              <a:off x="6777990" y="3874492"/>
              <a:ext cx="411129" cy="513083"/>
              <a:chOff x="6777990" y="3874492"/>
              <a:chExt cx="411129" cy="513083"/>
            </a:xfrm>
          </p:grpSpPr>
          <p:cxnSp>
            <p:nvCxnSpPr>
              <p:cNvPr id="4529" name="Google Shape;4529;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30" name="Google Shape;4530;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75"/>
            <p:cNvGrpSpPr/>
            <p:nvPr/>
          </p:nvGrpSpPr>
          <p:grpSpPr>
            <a:xfrm>
              <a:off x="7188425" y="3710194"/>
              <a:ext cx="411123" cy="520535"/>
              <a:chOff x="7188425" y="3710194"/>
              <a:chExt cx="411123" cy="520535"/>
            </a:xfrm>
          </p:grpSpPr>
          <p:cxnSp>
            <p:nvCxnSpPr>
              <p:cNvPr id="4532" name="Google Shape;4532;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33" name="Google Shape;4533;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75"/>
            <p:cNvGrpSpPr/>
            <p:nvPr/>
          </p:nvGrpSpPr>
          <p:grpSpPr>
            <a:xfrm>
              <a:off x="7603341" y="3874492"/>
              <a:ext cx="411474" cy="513083"/>
              <a:chOff x="7603341" y="3874492"/>
              <a:chExt cx="411474" cy="513083"/>
            </a:xfrm>
          </p:grpSpPr>
          <p:cxnSp>
            <p:nvCxnSpPr>
              <p:cNvPr id="4535" name="Google Shape;4535;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36" name="Google Shape;4536;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75"/>
            <p:cNvGrpSpPr/>
            <p:nvPr/>
          </p:nvGrpSpPr>
          <p:grpSpPr>
            <a:xfrm>
              <a:off x="8013776" y="3722847"/>
              <a:ext cx="411129" cy="507881"/>
              <a:chOff x="8013776" y="3722847"/>
              <a:chExt cx="411129" cy="507881"/>
            </a:xfrm>
          </p:grpSpPr>
          <p:cxnSp>
            <p:nvCxnSpPr>
              <p:cNvPr id="4538" name="Google Shape;4538;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39" name="Google Shape;4539;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75"/>
          <p:cNvGrpSpPr/>
          <p:nvPr/>
        </p:nvGrpSpPr>
        <p:grpSpPr>
          <a:xfrm>
            <a:off x="5262155" y="2909824"/>
            <a:ext cx="1421889" cy="1020603"/>
            <a:chOff x="5190863" y="2824811"/>
            <a:chExt cx="1544860" cy="1108869"/>
          </a:xfrm>
        </p:grpSpPr>
        <p:grpSp>
          <p:nvGrpSpPr>
            <p:cNvPr id="4541" name="Google Shape;4541;p75"/>
            <p:cNvGrpSpPr/>
            <p:nvPr/>
          </p:nvGrpSpPr>
          <p:grpSpPr>
            <a:xfrm>
              <a:off x="5938695" y="3176919"/>
              <a:ext cx="685761" cy="404739"/>
              <a:chOff x="5938695" y="3176919"/>
              <a:chExt cx="685761" cy="404739"/>
            </a:xfrm>
          </p:grpSpPr>
          <p:grpSp>
            <p:nvGrpSpPr>
              <p:cNvPr id="4542" name="Google Shape;4542;p75"/>
              <p:cNvGrpSpPr/>
              <p:nvPr/>
            </p:nvGrpSpPr>
            <p:grpSpPr>
              <a:xfrm>
                <a:off x="5938695" y="3176919"/>
                <a:ext cx="685761" cy="404739"/>
                <a:chOff x="5938695" y="3176919"/>
                <a:chExt cx="685761" cy="404739"/>
              </a:xfrm>
            </p:grpSpPr>
            <p:sp>
              <p:nvSpPr>
                <p:cNvPr id="4543" name="Google Shape;4543;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5" name="Google Shape;4545;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75"/>
            <p:cNvGrpSpPr/>
            <p:nvPr/>
          </p:nvGrpSpPr>
          <p:grpSpPr>
            <a:xfrm>
              <a:off x="5305233" y="3176835"/>
              <a:ext cx="685971" cy="404655"/>
              <a:chOff x="5305233" y="3176835"/>
              <a:chExt cx="685971" cy="404655"/>
            </a:xfrm>
          </p:grpSpPr>
          <p:grpSp>
            <p:nvGrpSpPr>
              <p:cNvPr id="4547" name="Google Shape;4547;p75"/>
              <p:cNvGrpSpPr/>
              <p:nvPr/>
            </p:nvGrpSpPr>
            <p:grpSpPr>
              <a:xfrm>
                <a:off x="5305233" y="3176835"/>
                <a:ext cx="685971" cy="404655"/>
                <a:chOff x="5305233" y="3176835"/>
                <a:chExt cx="685971" cy="404655"/>
              </a:xfrm>
            </p:grpSpPr>
            <p:sp>
              <p:nvSpPr>
                <p:cNvPr id="4548" name="Google Shape;4548;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0" name="Google Shape;4550;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1" name="Google Shape;4551;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2" name="Google Shape;4552;p75"/>
            <p:cNvGrpSpPr/>
            <p:nvPr/>
          </p:nvGrpSpPr>
          <p:grpSpPr>
            <a:xfrm>
              <a:off x="5657361" y="2824811"/>
              <a:ext cx="1078361" cy="404655"/>
              <a:chOff x="5657361" y="2824811"/>
              <a:chExt cx="1078361" cy="404655"/>
            </a:xfrm>
          </p:grpSpPr>
          <p:grpSp>
            <p:nvGrpSpPr>
              <p:cNvPr id="4553" name="Google Shape;4553;p75"/>
              <p:cNvGrpSpPr/>
              <p:nvPr/>
            </p:nvGrpSpPr>
            <p:grpSpPr>
              <a:xfrm>
                <a:off x="5657361" y="2824811"/>
                <a:ext cx="1078361" cy="404655"/>
                <a:chOff x="5657361" y="2824811"/>
                <a:chExt cx="1078361" cy="404655"/>
              </a:xfrm>
            </p:grpSpPr>
            <p:grpSp>
              <p:nvGrpSpPr>
                <p:cNvPr id="4554" name="Google Shape;4554;p75"/>
                <p:cNvGrpSpPr/>
                <p:nvPr/>
              </p:nvGrpSpPr>
              <p:grpSpPr>
                <a:xfrm>
                  <a:off x="5938485" y="2824811"/>
                  <a:ext cx="797237" cy="404655"/>
                  <a:chOff x="5938485" y="2824811"/>
                  <a:chExt cx="797237" cy="404655"/>
                </a:xfrm>
              </p:grpSpPr>
              <p:sp>
                <p:nvSpPr>
                  <p:cNvPr id="4555" name="Google Shape;4555;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8" name="Google Shape;4558;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5"/>
            <p:cNvGrpSpPr/>
            <p:nvPr/>
          </p:nvGrpSpPr>
          <p:grpSpPr>
            <a:xfrm>
              <a:off x="5190863" y="3528942"/>
              <a:ext cx="1078026" cy="404739"/>
              <a:chOff x="5190863" y="3528942"/>
              <a:chExt cx="1078026" cy="404739"/>
            </a:xfrm>
          </p:grpSpPr>
          <p:sp>
            <p:nvSpPr>
              <p:cNvPr id="4560" name="Google Shape;4560;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75"/>
              <p:cNvGrpSpPr/>
              <p:nvPr/>
            </p:nvGrpSpPr>
            <p:grpSpPr>
              <a:xfrm>
                <a:off x="5190863" y="3528942"/>
                <a:ext cx="1078026" cy="404739"/>
                <a:chOff x="5190863" y="3528942"/>
                <a:chExt cx="1078026" cy="404739"/>
              </a:xfrm>
            </p:grpSpPr>
            <p:sp>
              <p:nvSpPr>
                <p:cNvPr id="4562" name="Google Shape;4562;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4" name="Google Shape;4564;p75"/>
          <p:cNvGrpSpPr/>
          <p:nvPr/>
        </p:nvGrpSpPr>
        <p:grpSpPr>
          <a:xfrm>
            <a:off x="728162" y="1474292"/>
            <a:ext cx="1086719" cy="879487"/>
            <a:chOff x="803162" y="1474292"/>
            <a:chExt cx="1086719" cy="879487"/>
          </a:xfrm>
        </p:grpSpPr>
        <p:grpSp>
          <p:nvGrpSpPr>
            <p:cNvPr id="4565" name="Google Shape;4565;p75"/>
            <p:cNvGrpSpPr/>
            <p:nvPr/>
          </p:nvGrpSpPr>
          <p:grpSpPr>
            <a:xfrm>
              <a:off x="803162" y="1625948"/>
              <a:ext cx="445856" cy="576579"/>
              <a:chOff x="803162" y="1625948"/>
              <a:chExt cx="445856" cy="576579"/>
            </a:xfrm>
          </p:grpSpPr>
          <p:sp>
            <p:nvSpPr>
              <p:cNvPr id="4566" name="Google Shape;4566;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7" name="Google Shape;4567;p75"/>
              <p:cNvGrpSpPr/>
              <p:nvPr/>
            </p:nvGrpSpPr>
            <p:grpSpPr>
              <a:xfrm>
                <a:off x="1056023" y="1625948"/>
                <a:ext cx="192995" cy="576579"/>
                <a:chOff x="1056023" y="1625948"/>
                <a:chExt cx="192995" cy="576579"/>
              </a:xfrm>
            </p:grpSpPr>
            <p:sp>
              <p:nvSpPr>
                <p:cNvPr id="4568" name="Google Shape;4568;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3" name="Google Shape;4573;p75"/>
            <p:cNvGrpSpPr/>
            <p:nvPr/>
          </p:nvGrpSpPr>
          <p:grpSpPr>
            <a:xfrm>
              <a:off x="1371406" y="1474292"/>
              <a:ext cx="518475" cy="879487"/>
              <a:chOff x="1398231" y="1474292"/>
              <a:chExt cx="518475" cy="879487"/>
            </a:xfrm>
          </p:grpSpPr>
          <p:grpSp>
            <p:nvGrpSpPr>
              <p:cNvPr id="4574" name="Google Shape;4574;p75"/>
              <p:cNvGrpSpPr/>
              <p:nvPr/>
            </p:nvGrpSpPr>
            <p:grpSpPr>
              <a:xfrm>
                <a:off x="1398231" y="1474292"/>
                <a:ext cx="518475" cy="341643"/>
                <a:chOff x="1398231" y="1474292"/>
                <a:chExt cx="518475" cy="341643"/>
              </a:xfrm>
            </p:grpSpPr>
            <p:sp>
              <p:nvSpPr>
                <p:cNvPr id="4575" name="Google Shape;4575;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75"/>
                <p:cNvGrpSpPr/>
                <p:nvPr/>
              </p:nvGrpSpPr>
              <p:grpSpPr>
                <a:xfrm>
                  <a:off x="1616453" y="1474292"/>
                  <a:ext cx="300253" cy="341643"/>
                  <a:chOff x="1616453" y="1475379"/>
                  <a:chExt cx="300253" cy="341643"/>
                </a:xfrm>
              </p:grpSpPr>
              <p:sp>
                <p:nvSpPr>
                  <p:cNvPr id="4577" name="Google Shape;4577;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4" name="Google Shape;4584;p75"/>
                  <p:cNvGrpSpPr/>
                  <p:nvPr/>
                </p:nvGrpSpPr>
                <p:grpSpPr>
                  <a:xfrm>
                    <a:off x="1839639" y="1475379"/>
                    <a:ext cx="77067" cy="341643"/>
                    <a:chOff x="1839639" y="1475379"/>
                    <a:chExt cx="77067" cy="341643"/>
                  </a:xfrm>
                </p:grpSpPr>
                <p:sp>
                  <p:nvSpPr>
                    <p:cNvPr id="4585" name="Google Shape;4585;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87" name="Google Shape;4587;p75"/>
              <p:cNvGrpSpPr/>
              <p:nvPr/>
            </p:nvGrpSpPr>
            <p:grpSpPr>
              <a:xfrm>
                <a:off x="1398451" y="2012951"/>
                <a:ext cx="518255" cy="340828"/>
                <a:chOff x="1398451" y="2012951"/>
                <a:chExt cx="518255" cy="340828"/>
              </a:xfrm>
            </p:grpSpPr>
            <p:sp>
              <p:nvSpPr>
                <p:cNvPr id="4588" name="Google Shape;4588;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75"/>
                <p:cNvGrpSpPr/>
                <p:nvPr/>
              </p:nvGrpSpPr>
              <p:grpSpPr>
                <a:xfrm>
                  <a:off x="1616453" y="2012951"/>
                  <a:ext cx="300253" cy="340828"/>
                  <a:chOff x="1616453" y="2013538"/>
                  <a:chExt cx="300253" cy="340828"/>
                </a:xfrm>
              </p:grpSpPr>
              <p:sp>
                <p:nvSpPr>
                  <p:cNvPr id="4590" name="Google Shape;4590;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7" name="Google Shape;4597;p75"/>
                  <p:cNvGrpSpPr/>
                  <p:nvPr/>
                </p:nvGrpSpPr>
                <p:grpSpPr>
                  <a:xfrm>
                    <a:off x="1839639" y="2013538"/>
                    <a:ext cx="77067" cy="340828"/>
                    <a:chOff x="1839639" y="2013538"/>
                    <a:chExt cx="77067" cy="340828"/>
                  </a:xfrm>
                </p:grpSpPr>
                <p:sp>
                  <p:nvSpPr>
                    <p:cNvPr id="4598" name="Google Shape;4598;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00" name="Google Shape;4600;p75"/>
          <p:cNvGrpSpPr/>
          <p:nvPr/>
        </p:nvGrpSpPr>
        <p:grpSpPr>
          <a:xfrm>
            <a:off x="724986" y="3605478"/>
            <a:ext cx="1368681" cy="682918"/>
            <a:chOff x="724986" y="3605478"/>
            <a:chExt cx="1368681" cy="682918"/>
          </a:xfrm>
        </p:grpSpPr>
        <p:grpSp>
          <p:nvGrpSpPr>
            <p:cNvPr id="4601" name="Google Shape;4601;p75"/>
            <p:cNvGrpSpPr/>
            <p:nvPr/>
          </p:nvGrpSpPr>
          <p:grpSpPr>
            <a:xfrm>
              <a:off x="1289102" y="3823629"/>
              <a:ext cx="240442" cy="250435"/>
              <a:chOff x="-165066" y="3843615"/>
              <a:chExt cx="221259" cy="230455"/>
            </a:xfrm>
          </p:grpSpPr>
          <p:sp>
            <p:nvSpPr>
              <p:cNvPr id="4602" name="Google Shape;4602;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75"/>
            <p:cNvGrpSpPr/>
            <p:nvPr/>
          </p:nvGrpSpPr>
          <p:grpSpPr>
            <a:xfrm>
              <a:off x="724986" y="3605478"/>
              <a:ext cx="1368681" cy="682918"/>
              <a:chOff x="724986" y="3605478"/>
              <a:chExt cx="1368681" cy="682918"/>
            </a:xfrm>
          </p:grpSpPr>
          <p:grpSp>
            <p:nvGrpSpPr>
              <p:cNvPr id="4623" name="Google Shape;4623;p75"/>
              <p:cNvGrpSpPr/>
              <p:nvPr/>
            </p:nvGrpSpPr>
            <p:grpSpPr>
              <a:xfrm>
                <a:off x="1498221" y="4047614"/>
                <a:ext cx="529172" cy="240783"/>
                <a:chOff x="1498221" y="4047614"/>
                <a:chExt cx="529172" cy="240783"/>
              </a:xfrm>
            </p:grpSpPr>
            <p:grpSp>
              <p:nvGrpSpPr>
                <p:cNvPr id="4624" name="Google Shape;4624;p75"/>
                <p:cNvGrpSpPr/>
                <p:nvPr/>
              </p:nvGrpSpPr>
              <p:grpSpPr>
                <a:xfrm>
                  <a:off x="1826655" y="4224370"/>
                  <a:ext cx="200738" cy="25631"/>
                  <a:chOff x="1826655" y="4224370"/>
                  <a:chExt cx="200738" cy="25631"/>
                </a:xfrm>
              </p:grpSpPr>
              <p:sp>
                <p:nvSpPr>
                  <p:cNvPr id="4625" name="Google Shape;4625;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75"/>
                <p:cNvGrpSpPr/>
                <p:nvPr/>
              </p:nvGrpSpPr>
              <p:grpSpPr>
                <a:xfrm>
                  <a:off x="1498221" y="4047614"/>
                  <a:ext cx="328444" cy="240783"/>
                  <a:chOff x="1498221" y="4047614"/>
                  <a:chExt cx="328444" cy="240783"/>
                </a:xfrm>
              </p:grpSpPr>
              <p:sp>
                <p:nvSpPr>
                  <p:cNvPr id="4628" name="Google Shape;4628;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9" name="Google Shape;4629;p75"/>
                  <p:cNvGrpSpPr/>
                  <p:nvPr/>
                </p:nvGrpSpPr>
                <p:grpSpPr>
                  <a:xfrm>
                    <a:off x="1498221" y="4047614"/>
                    <a:ext cx="150566" cy="190416"/>
                    <a:chOff x="1498221" y="4047614"/>
                    <a:chExt cx="150566" cy="190416"/>
                  </a:xfrm>
                </p:grpSpPr>
                <p:sp>
                  <p:nvSpPr>
                    <p:cNvPr id="4630" name="Google Shape;4630;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32" name="Google Shape;4632;p75"/>
              <p:cNvGrpSpPr/>
              <p:nvPr/>
            </p:nvGrpSpPr>
            <p:grpSpPr>
              <a:xfrm>
                <a:off x="1560718" y="3800594"/>
                <a:ext cx="532948" cy="302090"/>
                <a:chOff x="1560718" y="3800594"/>
                <a:chExt cx="532948" cy="302090"/>
              </a:xfrm>
            </p:grpSpPr>
            <p:grpSp>
              <p:nvGrpSpPr>
                <p:cNvPr id="4633" name="Google Shape;4633;p75"/>
                <p:cNvGrpSpPr/>
                <p:nvPr/>
              </p:nvGrpSpPr>
              <p:grpSpPr>
                <a:xfrm>
                  <a:off x="1912179" y="3827344"/>
                  <a:ext cx="181487" cy="25631"/>
                  <a:chOff x="1912179" y="3827344"/>
                  <a:chExt cx="181487" cy="25631"/>
                </a:xfrm>
              </p:grpSpPr>
              <p:sp>
                <p:nvSpPr>
                  <p:cNvPr id="4634" name="Google Shape;4634;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75"/>
                <p:cNvGrpSpPr/>
                <p:nvPr/>
              </p:nvGrpSpPr>
              <p:grpSpPr>
                <a:xfrm>
                  <a:off x="1912179" y="4044505"/>
                  <a:ext cx="181487" cy="25622"/>
                  <a:chOff x="1912179" y="4044506"/>
                  <a:chExt cx="181487" cy="25622"/>
                </a:xfrm>
              </p:grpSpPr>
              <p:sp>
                <p:nvSpPr>
                  <p:cNvPr id="4637" name="Google Shape;4637;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5"/>
                <p:cNvGrpSpPr/>
                <p:nvPr/>
              </p:nvGrpSpPr>
              <p:grpSpPr>
                <a:xfrm>
                  <a:off x="1560718" y="3800594"/>
                  <a:ext cx="351472" cy="302090"/>
                  <a:chOff x="1560718" y="3800594"/>
                  <a:chExt cx="351472" cy="302090"/>
                </a:xfrm>
              </p:grpSpPr>
              <p:grpSp>
                <p:nvGrpSpPr>
                  <p:cNvPr id="4640" name="Google Shape;4640;p75"/>
                  <p:cNvGrpSpPr/>
                  <p:nvPr/>
                </p:nvGrpSpPr>
                <p:grpSpPr>
                  <a:xfrm>
                    <a:off x="1560718" y="3842857"/>
                    <a:ext cx="173586" cy="217131"/>
                    <a:chOff x="1560718" y="3842857"/>
                    <a:chExt cx="173586" cy="217131"/>
                  </a:xfrm>
                </p:grpSpPr>
                <p:sp>
                  <p:nvSpPr>
                    <p:cNvPr id="4641" name="Google Shape;4641;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4" name="Google Shape;4644;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46" name="Google Shape;4646;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7" name="Google Shape;4647;p75"/>
              <p:cNvGrpSpPr/>
              <p:nvPr/>
            </p:nvGrpSpPr>
            <p:grpSpPr>
              <a:xfrm>
                <a:off x="785350" y="3605478"/>
                <a:ext cx="535311" cy="249245"/>
                <a:chOff x="785350" y="3605478"/>
                <a:chExt cx="535311" cy="249245"/>
              </a:xfrm>
            </p:grpSpPr>
            <p:grpSp>
              <p:nvGrpSpPr>
                <p:cNvPr id="4648" name="Google Shape;4648;p75"/>
                <p:cNvGrpSpPr/>
                <p:nvPr/>
              </p:nvGrpSpPr>
              <p:grpSpPr>
                <a:xfrm>
                  <a:off x="785350" y="3605478"/>
                  <a:ext cx="376191" cy="102736"/>
                  <a:chOff x="785350" y="3605478"/>
                  <a:chExt cx="376191" cy="102736"/>
                </a:xfrm>
              </p:grpSpPr>
              <p:sp>
                <p:nvSpPr>
                  <p:cNvPr id="4649" name="Google Shape;4649;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75"/>
                <p:cNvGrpSpPr/>
                <p:nvPr/>
              </p:nvGrpSpPr>
              <p:grpSpPr>
                <a:xfrm>
                  <a:off x="1161530" y="3655851"/>
                  <a:ext cx="159131" cy="198872"/>
                  <a:chOff x="1161530" y="3655851"/>
                  <a:chExt cx="159131" cy="198872"/>
                </a:xfrm>
              </p:grpSpPr>
              <p:sp>
                <p:nvSpPr>
                  <p:cNvPr id="4653" name="Google Shape;4653;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5" name="Google Shape;4655;p75"/>
              <p:cNvGrpSpPr/>
              <p:nvPr/>
            </p:nvGrpSpPr>
            <p:grpSpPr>
              <a:xfrm>
                <a:off x="785350" y="4047614"/>
                <a:ext cx="535311" cy="240783"/>
                <a:chOff x="785350" y="4047614"/>
                <a:chExt cx="535311" cy="240783"/>
              </a:xfrm>
            </p:grpSpPr>
            <p:grpSp>
              <p:nvGrpSpPr>
                <p:cNvPr id="4656" name="Google Shape;4656;p75"/>
                <p:cNvGrpSpPr/>
                <p:nvPr/>
              </p:nvGrpSpPr>
              <p:grpSpPr>
                <a:xfrm>
                  <a:off x="1161636" y="4047614"/>
                  <a:ext cx="159025" cy="190415"/>
                  <a:chOff x="1161636" y="4047614"/>
                  <a:chExt cx="159025" cy="190415"/>
                </a:xfrm>
              </p:grpSpPr>
              <p:sp>
                <p:nvSpPr>
                  <p:cNvPr id="4657" name="Google Shape;4657;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75"/>
                <p:cNvGrpSpPr/>
                <p:nvPr/>
              </p:nvGrpSpPr>
              <p:grpSpPr>
                <a:xfrm>
                  <a:off x="785350" y="4185661"/>
                  <a:ext cx="376191" cy="102736"/>
                  <a:chOff x="785350" y="4185661"/>
                  <a:chExt cx="376191" cy="102736"/>
                </a:xfrm>
              </p:grpSpPr>
              <p:sp>
                <p:nvSpPr>
                  <p:cNvPr id="4660" name="Google Shape;4660;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3" name="Google Shape;4663;p75"/>
              <p:cNvGrpSpPr/>
              <p:nvPr/>
            </p:nvGrpSpPr>
            <p:grpSpPr>
              <a:xfrm>
                <a:off x="1501054" y="3605478"/>
                <a:ext cx="526340" cy="249240"/>
                <a:chOff x="1501054" y="3605478"/>
                <a:chExt cx="526340" cy="249240"/>
              </a:xfrm>
            </p:grpSpPr>
            <p:grpSp>
              <p:nvGrpSpPr>
                <p:cNvPr id="4664" name="Google Shape;4664;p75"/>
                <p:cNvGrpSpPr/>
                <p:nvPr/>
              </p:nvGrpSpPr>
              <p:grpSpPr>
                <a:xfrm>
                  <a:off x="1834208" y="3643867"/>
                  <a:ext cx="193185" cy="25622"/>
                  <a:chOff x="1834208" y="3643867"/>
                  <a:chExt cx="193185" cy="25622"/>
                </a:xfrm>
              </p:grpSpPr>
              <p:sp>
                <p:nvSpPr>
                  <p:cNvPr id="4665" name="Google Shape;4665;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5"/>
                <p:cNvGrpSpPr/>
                <p:nvPr/>
              </p:nvGrpSpPr>
              <p:grpSpPr>
                <a:xfrm>
                  <a:off x="1501054" y="3605478"/>
                  <a:ext cx="333165" cy="249240"/>
                  <a:chOff x="1501054" y="3605478"/>
                  <a:chExt cx="333165" cy="249240"/>
                </a:xfrm>
              </p:grpSpPr>
              <p:sp>
                <p:nvSpPr>
                  <p:cNvPr id="4668" name="Google Shape;4668;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75"/>
                  <p:cNvGrpSpPr/>
                  <p:nvPr/>
                </p:nvGrpSpPr>
                <p:grpSpPr>
                  <a:xfrm>
                    <a:off x="1501054" y="3655851"/>
                    <a:ext cx="155286" cy="198867"/>
                    <a:chOff x="1501054" y="3655851"/>
                    <a:chExt cx="155286" cy="198867"/>
                  </a:xfrm>
                </p:grpSpPr>
                <p:sp>
                  <p:nvSpPr>
                    <p:cNvPr id="4670" name="Google Shape;4670;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72" name="Google Shape;4672;p75"/>
              <p:cNvGrpSpPr/>
              <p:nvPr/>
            </p:nvGrpSpPr>
            <p:grpSpPr>
              <a:xfrm>
                <a:off x="724986" y="3800594"/>
                <a:ext cx="532950" cy="302090"/>
                <a:chOff x="724986" y="3800594"/>
                <a:chExt cx="532950" cy="302090"/>
              </a:xfrm>
            </p:grpSpPr>
            <p:grpSp>
              <p:nvGrpSpPr>
                <p:cNvPr id="4673" name="Google Shape;4673;p75"/>
                <p:cNvGrpSpPr/>
                <p:nvPr/>
              </p:nvGrpSpPr>
              <p:grpSpPr>
                <a:xfrm>
                  <a:off x="724986" y="4044367"/>
                  <a:ext cx="181314" cy="25626"/>
                  <a:chOff x="724986" y="4044367"/>
                  <a:chExt cx="181314" cy="25626"/>
                </a:xfrm>
              </p:grpSpPr>
              <p:sp>
                <p:nvSpPr>
                  <p:cNvPr id="4674" name="Google Shape;4674;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5"/>
                <p:cNvGrpSpPr/>
                <p:nvPr/>
              </p:nvGrpSpPr>
              <p:grpSpPr>
                <a:xfrm>
                  <a:off x="906290" y="3800594"/>
                  <a:ext cx="351646" cy="302090"/>
                  <a:chOff x="906290" y="3800594"/>
                  <a:chExt cx="351646" cy="302090"/>
                </a:xfrm>
              </p:grpSpPr>
              <p:grpSp>
                <p:nvGrpSpPr>
                  <p:cNvPr id="4677" name="Google Shape;4677;p75"/>
                  <p:cNvGrpSpPr/>
                  <p:nvPr/>
                </p:nvGrpSpPr>
                <p:grpSpPr>
                  <a:xfrm>
                    <a:off x="1084172" y="3842857"/>
                    <a:ext cx="173764" cy="217131"/>
                    <a:chOff x="1084172" y="3842857"/>
                    <a:chExt cx="173764" cy="217131"/>
                  </a:xfrm>
                </p:grpSpPr>
                <p:grpSp>
                  <p:nvGrpSpPr>
                    <p:cNvPr id="4678" name="Google Shape;4678;p75"/>
                    <p:cNvGrpSpPr/>
                    <p:nvPr/>
                  </p:nvGrpSpPr>
                  <p:grpSpPr>
                    <a:xfrm>
                      <a:off x="1156862" y="3936509"/>
                      <a:ext cx="101073" cy="25622"/>
                      <a:chOff x="1156862" y="3936509"/>
                      <a:chExt cx="101073" cy="25622"/>
                    </a:xfrm>
                  </p:grpSpPr>
                  <p:sp>
                    <p:nvSpPr>
                      <p:cNvPr id="4679" name="Google Shape;4679;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1" name="Google Shape;4681;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2" name="Google Shape;4682;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75"/>
                <p:cNvGrpSpPr/>
                <p:nvPr/>
              </p:nvGrpSpPr>
              <p:grpSpPr>
                <a:xfrm>
                  <a:off x="724986" y="3830189"/>
                  <a:ext cx="189533" cy="25626"/>
                  <a:chOff x="724986" y="3830189"/>
                  <a:chExt cx="189533" cy="25626"/>
                </a:xfrm>
              </p:grpSpPr>
              <p:sp>
                <p:nvSpPr>
                  <p:cNvPr id="4685" name="Google Shape;4685;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87" name="Google Shape;4687;p75"/>
          <p:cNvGrpSpPr/>
          <p:nvPr/>
        </p:nvGrpSpPr>
        <p:grpSpPr>
          <a:xfrm>
            <a:off x="2253298" y="2455640"/>
            <a:ext cx="948701" cy="935378"/>
            <a:chOff x="2253298" y="2428317"/>
            <a:chExt cx="948701" cy="935378"/>
          </a:xfrm>
        </p:grpSpPr>
        <p:sp>
          <p:nvSpPr>
            <p:cNvPr id="4688" name="Google Shape;4688;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24"/>
        <p:cNvGrpSpPr/>
        <p:nvPr/>
      </p:nvGrpSpPr>
      <p:grpSpPr>
        <a:xfrm>
          <a:off x="0" y="0"/>
          <a:ext cx="0" cy="0"/>
          <a:chOff x="0" y="0"/>
          <a:chExt cx="0" cy="0"/>
        </a:xfrm>
      </p:grpSpPr>
      <p:grpSp>
        <p:nvGrpSpPr>
          <p:cNvPr id="4725" name="Google Shape;4725;p76"/>
          <p:cNvGrpSpPr/>
          <p:nvPr/>
        </p:nvGrpSpPr>
        <p:grpSpPr>
          <a:xfrm>
            <a:off x="3353582" y="1145627"/>
            <a:ext cx="2363393" cy="1017867"/>
            <a:chOff x="3292400" y="1219146"/>
            <a:chExt cx="2615240" cy="1110239"/>
          </a:xfrm>
        </p:grpSpPr>
        <p:sp>
          <p:nvSpPr>
            <p:cNvPr id="4726" name="Google Shape;4726;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727" name="Google Shape;4727;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8" name="Google Shape;4728;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29" name="Google Shape;4729;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30" name="Google Shape;4730;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31" name="Google Shape;4731;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32" name="Google Shape;4732;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733" name="Google Shape;4733;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734" name="Google Shape;4734;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735" name="Google Shape;4735;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736" name="Google Shape;4736;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7" name="Google Shape;4737;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38" name="Google Shape;4738;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9" name="Google Shape;4739;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40" name="Google Shape;4740;p76"/>
            <p:cNvGrpSpPr/>
            <p:nvPr/>
          </p:nvGrpSpPr>
          <p:grpSpPr>
            <a:xfrm>
              <a:off x="3748438" y="1378608"/>
              <a:ext cx="2159202" cy="903971"/>
              <a:chOff x="1683525" y="2179850"/>
              <a:chExt cx="4519050" cy="2134525"/>
            </a:xfrm>
          </p:grpSpPr>
          <p:sp>
            <p:nvSpPr>
              <p:cNvPr id="4741" name="Google Shape;4741;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2" name="Google Shape;4742;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3" name="Google Shape;4743;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4" name="Google Shape;4744;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5" name="Google Shape;4745;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6" name="Google Shape;4746;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7" name="Google Shape;4747;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8" name="Google Shape;4748;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9" name="Google Shape;4749;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50" name="Google Shape;4750;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51" name="Google Shape;4751;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52" name="Google Shape;4752;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753" name="Google Shape;4753;p76"/>
          <p:cNvGraphicFramePr/>
          <p:nvPr/>
        </p:nvGraphicFramePr>
        <p:xfrm>
          <a:off x="5949675" y="2323100"/>
          <a:ext cx="2491300" cy="868600"/>
        </p:xfrm>
        <a:graphic>
          <a:graphicData uri="http://schemas.openxmlformats.org/drawingml/2006/table">
            <a:tbl>
              <a:tblPr>
                <a:noFill/>
                <a:tableStyleId>{2159420F-F26F-4EBF-94D7-24585758E497}</a:tableStyleId>
              </a:tblPr>
              <a:tblGrid>
                <a:gridCol w="622825">
                  <a:extLst>
                    <a:ext uri="{9D8B030D-6E8A-4147-A177-3AD203B41FA5}">
                      <a16:colId xmlns:a16="http://schemas.microsoft.com/office/drawing/2014/main" xmlns="" val="20000"/>
                    </a:ext>
                  </a:extLst>
                </a:gridCol>
                <a:gridCol w="622825">
                  <a:extLst>
                    <a:ext uri="{9D8B030D-6E8A-4147-A177-3AD203B41FA5}">
                      <a16:colId xmlns:a16="http://schemas.microsoft.com/office/drawing/2014/main" xmlns="" val="20001"/>
                    </a:ext>
                  </a:extLst>
                </a:gridCol>
                <a:gridCol w="622825">
                  <a:extLst>
                    <a:ext uri="{9D8B030D-6E8A-4147-A177-3AD203B41FA5}">
                      <a16:colId xmlns:a16="http://schemas.microsoft.com/office/drawing/2014/main" xmlns="" val="20002"/>
                    </a:ext>
                  </a:extLst>
                </a:gridCol>
                <a:gridCol w="622825">
                  <a:extLst>
                    <a:ext uri="{9D8B030D-6E8A-4147-A177-3AD203B41FA5}">
                      <a16:colId xmlns:a16="http://schemas.microsoft.com/office/drawing/2014/main" xmlns=""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xmlns=""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xmlns=""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xmlns=""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xmlns="" val="10003"/>
                  </a:ext>
                </a:extLst>
              </a:tr>
            </a:tbl>
          </a:graphicData>
        </a:graphic>
      </p:graphicFrame>
      <p:grpSp>
        <p:nvGrpSpPr>
          <p:cNvPr id="4754" name="Google Shape;4754;p76"/>
          <p:cNvGrpSpPr/>
          <p:nvPr/>
        </p:nvGrpSpPr>
        <p:grpSpPr>
          <a:xfrm>
            <a:off x="5926924" y="3381697"/>
            <a:ext cx="2519825" cy="1001454"/>
            <a:chOff x="1906114" y="789980"/>
            <a:chExt cx="1487676" cy="606868"/>
          </a:xfrm>
        </p:grpSpPr>
        <p:cxnSp>
          <p:nvCxnSpPr>
            <p:cNvPr id="4755" name="Google Shape;4755;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6" name="Google Shape;4756;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7" name="Google Shape;4757;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58" name="Google Shape;4758;p7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759" name="Google Shape;4759;p7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760" name="Google Shape;4760;p7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761" name="Google Shape;4761;p7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762" name="Google Shape;4762;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769" name="Google Shape;4769;p7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70" name="Google Shape;4770;p7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71" name="Google Shape;4771;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6"/>
          <p:cNvGrpSpPr/>
          <p:nvPr/>
        </p:nvGrpSpPr>
        <p:grpSpPr>
          <a:xfrm>
            <a:off x="726399" y="1190655"/>
            <a:ext cx="2394370" cy="976502"/>
            <a:chOff x="749309" y="1112739"/>
            <a:chExt cx="2371603" cy="976502"/>
          </a:xfrm>
        </p:grpSpPr>
        <p:sp>
          <p:nvSpPr>
            <p:cNvPr id="4773" name="Google Shape;4773;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05" name="Google Shape;4805;p76"/>
          <p:cNvGraphicFramePr/>
          <p:nvPr/>
        </p:nvGraphicFramePr>
        <p:xfrm>
          <a:off x="5949700" y="1188950"/>
          <a:ext cx="2491300" cy="976425"/>
        </p:xfrm>
        <a:graphic>
          <a:graphicData uri="http://schemas.openxmlformats.org/drawingml/2006/table">
            <a:tbl>
              <a:tblPr>
                <a:noFill/>
                <a:tableStyleId>{2159420F-F26F-4EBF-94D7-24585758E497}</a:tableStyleId>
              </a:tblPr>
              <a:tblGrid>
                <a:gridCol w="622825">
                  <a:extLst>
                    <a:ext uri="{9D8B030D-6E8A-4147-A177-3AD203B41FA5}">
                      <a16:colId xmlns:a16="http://schemas.microsoft.com/office/drawing/2014/main" xmlns="" val="20000"/>
                    </a:ext>
                  </a:extLst>
                </a:gridCol>
                <a:gridCol w="622825">
                  <a:extLst>
                    <a:ext uri="{9D8B030D-6E8A-4147-A177-3AD203B41FA5}">
                      <a16:colId xmlns:a16="http://schemas.microsoft.com/office/drawing/2014/main" xmlns="" val="20001"/>
                    </a:ext>
                  </a:extLst>
                </a:gridCol>
                <a:gridCol w="622825">
                  <a:extLst>
                    <a:ext uri="{9D8B030D-6E8A-4147-A177-3AD203B41FA5}">
                      <a16:colId xmlns:a16="http://schemas.microsoft.com/office/drawing/2014/main" xmlns="" val="20002"/>
                    </a:ext>
                  </a:extLst>
                </a:gridCol>
                <a:gridCol w="622825">
                  <a:extLst>
                    <a:ext uri="{9D8B030D-6E8A-4147-A177-3AD203B41FA5}">
                      <a16:colId xmlns:a16="http://schemas.microsoft.com/office/drawing/2014/main" xmlns=""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xmlns=""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xmlns=""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xmlns="" val="10002"/>
                  </a:ext>
                </a:extLst>
              </a:tr>
            </a:tbl>
          </a:graphicData>
        </a:graphic>
      </p:graphicFrame>
      <p:graphicFrame>
        <p:nvGraphicFramePr>
          <p:cNvPr id="4806" name="Google Shape;4806;p76"/>
          <p:cNvGraphicFramePr/>
          <p:nvPr/>
        </p:nvGraphicFramePr>
        <p:xfrm>
          <a:off x="3356413" y="2323100"/>
          <a:ext cx="2363400" cy="868575"/>
        </p:xfrm>
        <a:graphic>
          <a:graphicData uri="http://schemas.openxmlformats.org/drawingml/2006/table">
            <a:tbl>
              <a:tblPr>
                <a:noFill/>
                <a:tableStyleId>{2159420F-F26F-4EBF-94D7-24585758E497}</a:tableStyleId>
              </a:tblPr>
              <a:tblGrid>
                <a:gridCol w="590850">
                  <a:extLst>
                    <a:ext uri="{9D8B030D-6E8A-4147-A177-3AD203B41FA5}">
                      <a16:colId xmlns:a16="http://schemas.microsoft.com/office/drawing/2014/main" xmlns="" val="20000"/>
                    </a:ext>
                  </a:extLst>
                </a:gridCol>
                <a:gridCol w="590850">
                  <a:extLst>
                    <a:ext uri="{9D8B030D-6E8A-4147-A177-3AD203B41FA5}">
                      <a16:colId xmlns:a16="http://schemas.microsoft.com/office/drawing/2014/main" xmlns="" val="20001"/>
                    </a:ext>
                  </a:extLst>
                </a:gridCol>
                <a:gridCol w="590850">
                  <a:extLst>
                    <a:ext uri="{9D8B030D-6E8A-4147-A177-3AD203B41FA5}">
                      <a16:colId xmlns:a16="http://schemas.microsoft.com/office/drawing/2014/main" xmlns="" val="20002"/>
                    </a:ext>
                  </a:extLst>
                </a:gridCol>
                <a:gridCol w="590850">
                  <a:extLst>
                    <a:ext uri="{9D8B030D-6E8A-4147-A177-3AD203B41FA5}">
                      <a16:colId xmlns:a16="http://schemas.microsoft.com/office/drawing/2014/main" xmlns=""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xmlns=""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xmlns=""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xmlns="" val="10002"/>
                  </a:ext>
                </a:extLst>
              </a:tr>
            </a:tbl>
          </a:graphicData>
        </a:graphic>
      </p:graphicFrame>
      <p:grpSp>
        <p:nvGrpSpPr>
          <p:cNvPr id="4807" name="Google Shape;4807;p76"/>
          <p:cNvGrpSpPr/>
          <p:nvPr/>
        </p:nvGrpSpPr>
        <p:grpSpPr>
          <a:xfrm>
            <a:off x="4100342" y="2709743"/>
            <a:ext cx="1517436" cy="74460"/>
            <a:chOff x="3980086" y="2804397"/>
            <a:chExt cx="1227600" cy="66900"/>
          </a:xfrm>
        </p:grpSpPr>
        <p:sp>
          <p:nvSpPr>
            <p:cNvPr id="4808" name="Google Shape;4808;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76"/>
          <p:cNvGrpSpPr/>
          <p:nvPr/>
        </p:nvGrpSpPr>
        <p:grpSpPr>
          <a:xfrm>
            <a:off x="4725406" y="3002330"/>
            <a:ext cx="892956" cy="74460"/>
            <a:chOff x="3980086" y="2804397"/>
            <a:chExt cx="1227600" cy="66900"/>
          </a:xfrm>
        </p:grpSpPr>
        <p:sp>
          <p:nvSpPr>
            <p:cNvPr id="4811" name="Google Shape;4811;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76"/>
          <p:cNvGrpSpPr/>
          <p:nvPr/>
        </p:nvGrpSpPr>
        <p:grpSpPr>
          <a:xfrm>
            <a:off x="3358498" y="3361213"/>
            <a:ext cx="2363244" cy="1005943"/>
            <a:chOff x="3358415" y="3361302"/>
            <a:chExt cx="2363244" cy="1024695"/>
          </a:xfrm>
        </p:grpSpPr>
        <p:grpSp>
          <p:nvGrpSpPr>
            <p:cNvPr id="4814" name="Google Shape;4814;p76"/>
            <p:cNvGrpSpPr/>
            <p:nvPr/>
          </p:nvGrpSpPr>
          <p:grpSpPr>
            <a:xfrm>
              <a:off x="3358415" y="3361302"/>
              <a:ext cx="441300" cy="1024695"/>
              <a:chOff x="3358415" y="3361302"/>
              <a:chExt cx="441300" cy="1024695"/>
            </a:xfrm>
          </p:grpSpPr>
          <p:sp>
            <p:nvSpPr>
              <p:cNvPr id="4815" name="Google Shape;4815;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76"/>
            <p:cNvGrpSpPr/>
            <p:nvPr/>
          </p:nvGrpSpPr>
          <p:grpSpPr>
            <a:xfrm>
              <a:off x="3838901" y="3361302"/>
              <a:ext cx="441300" cy="1024695"/>
              <a:chOff x="3838901" y="3361302"/>
              <a:chExt cx="441300" cy="1024695"/>
            </a:xfrm>
          </p:grpSpPr>
          <p:sp>
            <p:nvSpPr>
              <p:cNvPr id="4822" name="Google Shape;4822;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76"/>
            <p:cNvGrpSpPr/>
            <p:nvPr/>
          </p:nvGrpSpPr>
          <p:grpSpPr>
            <a:xfrm>
              <a:off x="4319387" y="3361302"/>
              <a:ext cx="441300" cy="1024695"/>
              <a:chOff x="4319387" y="3361302"/>
              <a:chExt cx="441300" cy="1024695"/>
            </a:xfrm>
          </p:grpSpPr>
          <p:sp>
            <p:nvSpPr>
              <p:cNvPr id="4829" name="Google Shape;4829;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6"/>
            <p:cNvGrpSpPr/>
            <p:nvPr/>
          </p:nvGrpSpPr>
          <p:grpSpPr>
            <a:xfrm>
              <a:off x="4799873" y="3361302"/>
              <a:ext cx="441300" cy="1024695"/>
              <a:chOff x="4799873" y="3361302"/>
              <a:chExt cx="441300" cy="1024695"/>
            </a:xfrm>
          </p:grpSpPr>
          <p:sp>
            <p:nvSpPr>
              <p:cNvPr id="4836" name="Google Shape;4836;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76"/>
            <p:cNvGrpSpPr/>
            <p:nvPr/>
          </p:nvGrpSpPr>
          <p:grpSpPr>
            <a:xfrm>
              <a:off x="5280360" y="3361302"/>
              <a:ext cx="441300" cy="1024695"/>
              <a:chOff x="5280360" y="3361302"/>
              <a:chExt cx="441300" cy="1024695"/>
            </a:xfrm>
          </p:grpSpPr>
          <p:sp>
            <p:nvSpPr>
              <p:cNvPr id="4843" name="Google Shape;4843;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49" name="Google Shape;4849;p76"/>
          <p:cNvGraphicFramePr/>
          <p:nvPr/>
        </p:nvGraphicFramePr>
        <p:xfrm>
          <a:off x="724925" y="2323100"/>
          <a:ext cx="2403600" cy="881400"/>
        </p:xfrm>
        <a:graphic>
          <a:graphicData uri="http://schemas.openxmlformats.org/drawingml/2006/table">
            <a:tbl>
              <a:tblPr>
                <a:noFill/>
                <a:tableStyleId>{2159420F-F26F-4EBF-94D7-24585758E497}</a:tableStyleId>
              </a:tblPr>
              <a:tblGrid>
                <a:gridCol w="600900">
                  <a:extLst>
                    <a:ext uri="{9D8B030D-6E8A-4147-A177-3AD203B41FA5}">
                      <a16:colId xmlns:a16="http://schemas.microsoft.com/office/drawing/2014/main" xmlns="" val="20000"/>
                    </a:ext>
                  </a:extLst>
                </a:gridCol>
                <a:gridCol w="600900">
                  <a:extLst>
                    <a:ext uri="{9D8B030D-6E8A-4147-A177-3AD203B41FA5}">
                      <a16:colId xmlns:a16="http://schemas.microsoft.com/office/drawing/2014/main" xmlns="" val="20001"/>
                    </a:ext>
                  </a:extLst>
                </a:gridCol>
                <a:gridCol w="600900">
                  <a:extLst>
                    <a:ext uri="{9D8B030D-6E8A-4147-A177-3AD203B41FA5}">
                      <a16:colId xmlns:a16="http://schemas.microsoft.com/office/drawing/2014/main" xmlns="" val="20002"/>
                    </a:ext>
                  </a:extLst>
                </a:gridCol>
                <a:gridCol w="600900">
                  <a:extLst>
                    <a:ext uri="{9D8B030D-6E8A-4147-A177-3AD203B41FA5}">
                      <a16:colId xmlns:a16="http://schemas.microsoft.com/office/drawing/2014/main" xmlns=""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xmlns=""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xmlns=""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xmlns="" val="10002"/>
                  </a:ext>
                </a:extLst>
              </a:tr>
            </a:tbl>
          </a:graphicData>
        </a:graphic>
      </p:graphicFrame>
      <p:grpSp>
        <p:nvGrpSpPr>
          <p:cNvPr id="4850" name="Google Shape;4850;p76"/>
          <p:cNvGrpSpPr/>
          <p:nvPr/>
        </p:nvGrpSpPr>
        <p:grpSpPr>
          <a:xfrm>
            <a:off x="726450" y="3372825"/>
            <a:ext cx="2403614" cy="1005900"/>
            <a:chOff x="726450" y="3372825"/>
            <a:chExt cx="2403614" cy="1005900"/>
          </a:xfrm>
        </p:grpSpPr>
        <p:grpSp>
          <p:nvGrpSpPr>
            <p:cNvPr id="4851" name="Google Shape;4851;p76"/>
            <p:cNvGrpSpPr/>
            <p:nvPr/>
          </p:nvGrpSpPr>
          <p:grpSpPr>
            <a:xfrm>
              <a:off x="726450" y="3696000"/>
              <a:ext cx="2403614" cy="500898"/>
              <a:chOff x="726450" y="3696000"/>
              <a:chExt cx="2403614" cy="500898"/>
            </a:xfrm>
          </p:grpSpPr>
          <p:sp>
            <p:nvSpPr>
              <p:cNvPr id="4852" name="Google Shape;4852;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3" name="Google Shape;4853;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54" name="Google Shape;4854;p76"/>
            <p:cNvGrpSpPr/>
            <p:nvPr/>
          </p:nvGrpSpPr>
          <p:grpSpPr>
            <a:xfrm>
              <a:off x="1348050" y="3372825"/>
              <a:ext cx="1720425" cy="1005900"/>
              <a:chOff x="1348050" y="3372825"/>
              <a:chExt cx="1720425" cy="1005900"/>
            </a:xfrm>
          </p:grpSpPr>
          <p:sp>
            <p:nvSpPr>
              <p:cNvPr id="4855" name="Google Shape;4855;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6" name="Google Shape;4856;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7" name="Google Shape;4857;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8" name="Google Shape;4858;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9" name="Google Shape;4859;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60" name="Google Shape;4860;p76"/>
            <p:cNvGrpSpPr/>
            <p:nvPr/>
          </p:nvGrpSpPr>
          <p:grpSpPr>
            <a:xfrm>
              <a:off x="1455707" y="3731058"/>
              <a:ext cx="1491150" cy="417657"/>
              <a:chOff x="1455707" y="3731058"/>
              <a:chExt cx="1491150" cy="417657"/>
            </a:xfrm>
          </p:grpSpPr>
          <p:grpSp>
            <p:nvGrpSpPr>
              <p:cNvPr id="4861" name="Google Shape;4861;p76"/>
              <p:cNvGrpSpPr/>
              <p:nvPr/>
            </p:nvGrpSpPr>
            <p:grpSpPr>
              <a:xfrm>
                <a:off x="1472938" y="3745828"/>
                <a:ext cx="72126" cy="53788"/>
                <a:chOff x="1472938" y="3745828"/>
                <a:chExt cx="72126" cy="53788"/>
              </a:xfrm>
            </p:grpSpPr>
            <p:sp>
              <p:nvSpPr>
                <p:cNvPr id="4862" name="Google Shape;4862;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76"/>
              <p:cNvGrpSpPr/>
              <p:nvPr/>
            </p:nvGrpSpPr>
            <p:grpSpPr>
              <a:xfrm>
                <a:off x="1819181" y="4089633"/>
                <a:ext cx="72126" cy="53788"/>
                <a:chOff x="1819181" y="4089633"/>
                <a:chExt cx="72126" cy="53788"/>
              </a:xfrm>
            </p:grpSpPr>
            <p:sp>
              <p:nvSpPr>
                <p:cNvPr id="4865" name="Google Shape;4865;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6"/>
              <p:cNvGrpSpPr/>
              <p:nvPr/>
            </p:nvGrpSpPr>
            <p:grpSpPr>
              <a:xfrm>
                <a:off x="1455707" y="4084171"/>
                <a:ext cx="64321" cy="64544"/>
                <a:chOff x="1455707" y="4084171"/>
                <a:chExt cx="64321" cy="64544"/>
              </a:xfrm>
            </p:grpSpPr>
            <p:sp>
              <p:nvSpPr>
                <p:cNvPr id="4868" name="Google Shape;4868;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6"/>
              <p:cNvGrpSpPr/>
              <p:nvPr/>
            </p:nvGrpSpPr>
            <p:grpSpPr>
              <a:xfrm>
                <a:off x="1818610" y="3731058"/>
                <a:ext cx="64321" cy="64544"/>
                <a:chOff x="1818610" y="3731058"/>
                <a:chExt cx="64321" cy="64544"/>
              </a:xfrm>
            </p:grpSpPr>
            <p:sp>
              <p:nvSpPr>
                <p:cNvPr id="4871" name="Google Shape;4871;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6"/>
              <p:cNvGrpSpPr/>
              <p:nvPr/>
            </p:nvGrpSpPr>
            <p:grpSpPr>
              <a:xfrm>
                <a:off x="2172491" y="4089633"/>
                <a:ext cx="72126" cy="53788"/>
                <a:chOff x="2172491" y="4089633"/>
                <a:chExt cx="72126" cy="53788"/>
              </a:xfrm>
            </p:grpSpPr>
            <p:sp>
              <p:nvSpPr>
                <p:cNvPr id="4874" name="Google Shape;4874;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76"/>
              <p:cNvGrpSpPr/>
              <p:nvPr/>
            </p:nvGrpSpPr>
            <p:grpSpPr>
              <a:xfrm>
                <a:off x="2171920" y="3731058"/>
                <a:ext cx="64321" cy="64544"/>
                <a:chOff x="2171920" y="3731058"/>
                <a:chExt cx="64321" cy="64544"/>
              </a:xfrm>
            </p:grpSpPr>
            <p:sp>
              <p:nvSpPr>
                <p:cNvPr id="4877" name="Google Shape;4877;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6"/>
              <p:cNvGrpSpPr/>
              <p:nvPr/>
            </p:nvGrpSpPr>
            <p:grpSpPr>
              <a:xfrm>
                <a:off x="2874730" y="3745828"/>
                <a:ext cx="72126" cy="53788"/>
                <a:chOff x="2874730" y="3745828"/>
                <a:chExt cx="72126" cy="53788"/>
              </a:xfrm>
            </p:grpSpPr>
            <p:sp>
              <p:nvSpPr>
                <p:cNvPr id="4880" name="Google Shape;4880;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6"/>
              <p:cNvGrpSpPr/>
              <p:nvPr/>
            </p:nvGrpSpPr>
            <p:grpSpPr>
              <a:xfrm>
                <a:off x="2878589" y="4081481"/>
                <a:ext cx="64321" cy="64544"/>
                <a:chOff x="2878589" y="4081481"/>
                <a:chExt cx="64321" cy="64544"/>
              </a:xfrm>
            </p:grpSpPr>
            <p:sp>
              <p:nvSpPr>
                <p:cNvPr id="4883" name="Google Shape;4883;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6"/>
              <p:cNvGrpSpPr/>
              <p:nvPr/>
            </p:nvGrpSpPr>
            <p:grpSpPr>
              <a:xfrm>
                <a:off x="2525796" y="4089633"/>
                <a:ext cx="72126" cy="53788"/>
                <a:chOff x="2525796" y="4089633"/>
                <a:chExt cx="72126" cy="53788"/>
              </a:xfrm>
            </p:grpSpPr>
            <p:sp>
              <p:nvSpPr>
                <p:cNvPr id="4886" name="Google Shape;4886;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6"/>
              <p:cNvGrpSpPr/>
              <p:nvPr/>
            </p:nvGrpSpPr>
            <p:grpSpPr>
              <a:xfrm>
                <a:off x="2525225" y="3731058"/>
                <a:ext cx="64321" cy="64544"/>
                <a:chOff x="2525225" y="3731058"/>
                <a:chExt cx="64321" cy="64544"/>
              </a:xfrm>
            </p:grpSpPr>
            <p:sp>
              <p:nvSpPr>
                <p:cNvPr id="4889" name="Google Shape;4889;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94"/>
        <p:cNvGrpSpPr/>
        <p:nvPr/>
      </p:nvGrpSpPr>
      <p:grpSpPr>
        <a:xfrm>
          <a:off x="0" y="0"/>
          <a:ext cx="0" cy="0"/>
          <a:chOff x="0" y="0"/>
          <a:chExt cx="0" cy="0"/>
        </a:xfrm>
      </p:grpSpPr>
      <p:grpSp>
        <p:nvGrpSpPr>
          <p:cNvPr id="4895" name="Google Shape;4895;p77"/>
          <p:cNvGrpSpPr/>
          <p:nvPr/>
        </p:nvGrpSpPr>
        <p:grpSpPr>
          <a:xfrm>
            <a:off x="732428" y="1171356"/>
            <a:ext cx="845921" cy="690752"/>
            <a:chOff x="732428" y="1198513"/>
            <a:chExt cx="845921" cy="690752"/>
          </a:xfrm>
        </p:grpSpPr>
        <p:grpSp>
          <p:nvGrpSpPr>
            <p:cNvPr id="4896" name="Google Shape;4896;p77"/>
            <p:cNvGrpSpPr/>
            <p:nvPr/>
          </p:nvGrpSpPr>
          <p:grpSpPr>
            <a:xfrm>
              <a:off x="823030" y="1198513"/>
              <a:ext cx="755319" cy="690752"/>
              <a:chOff x="823030" y="1198513"/>
              <a:chExt cx="755319" cy="690752"/>
            </a:xfrm>
          </p:grpSpPr>
          <p:sp>
            <p:nvSpPr>
              <p:cNvPr id="4897" name="Google Shape;4897;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7"/>
            <p:cNvGrpSpPr/>
            <p:nvPr/>
          </p:nvGrpSpPr>
          <p:grpSpPr>
            <a:xfrm>
              <a:off x="732428" y="1239937"/>
              <a:ext cx="739912" cy="607886"/>
              <a:chOff x="732428" y="1239937"/>
              <a:chExt cx="739912" cy="607886"/>
            </a:xfrm>
          </p:grpSpPr>
          <p:sp>
            <p:nvSpPr>
              <p:cNvPr id="4900" name="Google Shape;4900;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7"/>
            <p:cNvGrpSpPr/>
            <p:nvPr/>
          </p:nvGrpSpPr>
          <p:grpSpPr>
            <a:xfrm>
              <a:off x="732428" y="1277018"/>
              <a:ext cx="702832" cy="533758"/>
              <a:chOff x="732428" y="1277018"/>
              <a:chExt cx="702832" cy="533758"/>
            </a:xfrm>
          </p:grpSpPr>
          <p:sp>
            <p:nvSpPr>
              <p:cNvPr id="4903" name="Google Shape;4903;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7"/>
            <p:cNvGrpSpPr/>
            <p:nvPr/>
          </p:nvGrpSpPr>
          <p:grpSpPr>
            <a:xfrm>
              <a:off x="931170" y="1306653"/>
              <a:ext cx="647179" cy="474455"/>
              <a:chOff x="931170" y="1306653"/>
              <a:chExt cx="647179" cy="474455"/>
            </a:xfrm>
          </p:grpSpPr>
          <p:sp>
            <p:nvSpPr>
              <p:cNvPr id="4906" name="Google Shape;4906;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8" name="Google Shape;4908;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77"/>
          <p:cNvGrpSpPr/>
          <p:nvPr/>
        </p:nvGrpSpPr>
        <p:grpSpPr>
          <a:xfrm>
            <a:off x="3964037" y="1171363"/>
            <a:ext cx="634656" cy="699982"/>
            <a:chOff x="5985650" y="2860025"/>
            <a:chExt cx="1396075" cy="1539775"/>
          </a:xfrm>
        </p:grpSpPr>
        <p:sp>
          <p:nvSpPr>
            <p:cNvPr id="4910" name="Google Shape;4910;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7"/>
          <p:cNvGrpSpPr/>
          <p:nvPr/>
        </p:nvGrpSpPr>
        <p:grpSpPr>
          <a:xfrm>
            <a:off x="4719687" y="1171356"/>
            <a:ext cx="725845" cy="699975"/>
            <a:chOff x="4249973" y="1201875"/>
            <a:chExt cx="1958568" cy="1888762"/>
          </a:xfrm>
        </p:grpSpPr>
        <p:sp>
          <p:nvSpPr>
            <p:cNvPr id="4943" name="Google Shape;4943;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4" name="Google Shape;4944;p77"/>
            <p:cNvGrpSpPr/>
            <p:nvPr/>
          </p:nvGrpSpPr>
          <p:grpSpPr>
            <a:xfrm>
              <a:off x="5853086" y="1789142"/>
              <a:ext cx="355454" cy="1048099"/>
              <a:chOff x="5576108" y="2016725"/>
              <a:chExt cx="565200" cy="1666560"/>
            </a:xfrm>
          </p:grpSpPr>
          <p:sp>
            <p:nvSpPr>
              <p:cNvPr id="4945" name="Google Shape;4945;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6" name="Google Shape;4946;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7"/>
            <p:cNvGrpSpPr/>
            <p:nvPr/>
          </p:nvGrpSpPr>
          <p:grpSpPr>
            <a:xfrm>
              <a:off x="4869455" y="2691676"/>
              <a:ext cx="1013897" cy="398961"/>
              <a:chOff x="4012057" y="3451825"/>
              <a:chExt cx="1612175" cy="634379"/>
            </a:xfrm>
          </p:grpSpPr>
          <p:sp>
            <p:nvSpPr>
              <p:cNvPr id="4948" name="Google Shape;4948;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9" name="Google Shape;4949;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7"/>
            <p:cNvGrpSpPr/>
            <p:nvPr/>
          </p:nvGrpSpPr>
          <p:grpSpPr>
            <a:xfrm>
              <a:off x="4276937" y="2155961"/>
              <a:ext cx="651965" cy="891358"/>
              <a:chOff x="3069908" y="2599997"/>
              <a:chExt cx="1036675" cy="1417328"/>
            </a:xfrm>
          </p:grpSpPr>
          <p:sp>
            <p:nvSpPr>
              <p:cNvPr id="4951" name="Google Shape;4951;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2" name="Google Shape;4952;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7"/>
            <p:cNvGrpSpPr/>
            <p:nvPr/>
          </p:nvGrpSpPr>
          <p:grpSpPr>
            <a:xfrm>
              <a:off x="5054918" y="1201875"/>
              <a:ext cx="999548" cy="602711"/>
              <a:chOff x="4306958" y="1082925"/>
              <a:chExt cx="1589359" cy="958358"/>
            </a:xfrm>
          </p:grpSpPr>
          <p:sp>
            <p:nvSpPr>
              <p:cNvPr id="4954" name="Google Shape;4954;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5" name="Google Shape;4955;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77"/>
            <p:cNvGrpSpPr/>
            <p:nvPr/>
          </p:nvGrpSpPr>
          <p:grpSpPr>
            <a:xfrm>
              <a:off x="4249973" y="1303451"/>
              <a:ext cx="799317" cy="841334"/>
              <a:chOff x="3027033" y="1244439"/>
              <a:chExt cx="1270977" cy="1337786"/>
            </a:xfrm>
          </p:grpSpPr>
          <p:sp>
            <p:nvSpPr>
              <p:cNvPr id="4957" name="Google Shape;4957;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8" name="Google Shape;4958;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9" name="Google Shape;4959;p77"/>
          <p:cNvGrpSpPr/>
          <p:nvPr/>
        </p:nvGrpSpPr>
        <p:grpSpPr>
          <a:xfrm>
            <a:off x="4072551" y="2058137"/>
            <a:ext cx="750769" cy="683784"/>
            <a:chOff x="4204684" y="2104422"/>
            <a:chExt cx="699822" cy="637382"/>
          </a:xfrm>
        </p:grpSpPr>
        <p:grpSp>
          <p:nvGrpSpPr>
            <p:cNvPr id="4960" name="Google Shape;4960;p77"/>
            <p:cNvGrpSpPr/>
            <p:nvPr/>
          </p:nvGrpSpPr>
          <p:grpSpPr>
            <a:xfrm>
              <a:off x="4204684" y="2430067"/>
              <a:ext cx="342957" cy="311738"/>
              <a:chOff x="4204684" y="2430067"/>
              <a:chExt cx="342957" cy="311738"/>
            </a:xfrm>
          </p:grpSpPr>
          <p:sp>
            <p:nvSpPr>
              <p:cNvPr id="4961" name="Google Shape;4961;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77"/>
            <p:cNvGrpSpPr/>
            <p:nvPr/>
          </p:nvGrpSpPr>
          <p:grpSpPr>
            <a:xfrm>
              <a:off x="4561586" y="2430067"/>
              <a:ext cx="342920" cy="311738"/>
              <a:chOff x="4561586" y="2430067"/>
              <a:chExt cx="342920" cy="311738"/>
            </a:xfrm>
          </p:grpSpPr>
          <p:sp>
            <p:nvSpPr>
              <p:cNvPr id="4964" name="Google Shape;4964;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77"/>
            <p:cNvGrpSpPr/>
            <p:nvPr/>
          </p:nvGrpSpPr>
          <p:grpSpPr>
            <a:xfrm>
              <a:off x="4561586" y="2104422"/>
              <a:ext cx="342920" cy="311738"/>
              <a:chOff x="4561586" y="2104422"/>
              <a:chExt cx="342920" cy="311738"/>
            </a:xfrm>
          </p:grpSpPr>
          <p:sp>
            <p:nvSpPr>
              <p:cNvPr id="4967" name="Google Shape;4967;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77"/>
            <p:cNvGrpSpPr/>
            <p:nvPr/>
          </p:nvGrpSpPr>
          <p:grpSpPr>
            <a:xfrm>
              <a:off x="4204684" y="2104422"/>
              <a:ext cx="342957" cy="311664"/>
              <a:chOff x="4204684" y="2104422"/>
              <a:chExt cx="342957" cy="311664"/>
            </a:xfrm>
          </p:grpSpPr>
          <p:sp>
            <p:nvSpPr>
              <p:cNvPr id="4970" name="Google Shape;4970;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2" name="Google Shape;4972;p77"/>
          <p:cNvGrpSpPr/>
          <p:nvPr/>
        </p:nvGrpSpPr>
        <p:grpSpPr>
          <a:xfrm>
            <a:off x="5536984" y="1171351"/>
            <a:ext cx="660591" cy="688867"/>
            <a:chOff x="5830645" y="1267368"/>
            <a:chExt cx="530340" cy="553040"/>
          </a:xfrm>
        </p:grpSpPr>
        <p:sp>
          <p:nvSpPr>
            <p:cNvPr id="4973" name="Google Shape;4973;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4" name="Google Shape;4974;p77"/>
            <p:cNvGrpSpPr/>
            <p:nvPr/>
          </p:nvGrpSpPr>
          <p:grpSpPr>
            <a:xfrm>
              <a:off x="5830645" y="1267368"/>
              <a:ext cx="259743" cy="269909"/>
              <a:chOff x="5830645" y="1267368"/>
              <a:chExt cx="259743" cy="269909"/>
            </a:xfrm>
          </p:grpSpPr>
          <p:sp>
            <p:nvSpPr>
              <p:cNvPr id="4975" name="Google Shape;4975;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7"/>
            <p:cNvGrpSpPr/>
            <p:nvPr/>
          </p:nvGrpSpPr>
          <p:grpSpPr>
            <a:xfrm>
              <a:off x="6101293" y="1267368"/>
              <a:ext cx="259692" cy="269909"/>
              <a:chOff x="6101293" y="1267368"/>
              <a:chExt cx="259692" cy="269909"/>
            </a:xfrm>
          </p:grpSpPr>
          <p:sp>
            <p:nvSpPr>
              <p:cNvPr id="4978" name="Google Shape;4978;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7"/>
            <p:cNvGrpSpPr/>
            <p:nvPr/>
          </p:nvGrpSpPr>
          <p:grpSpPr>
            <a:xfrm>
              <a:off x="5830645" y="1550500"/>
              <a:ext cx="259692" cy="269909"/>
              <a:chOff x="5830645" y="1550500"/>
              <a:chExt cx="259692" cy="269909"/>
            </a:xfrm>
          </p:grpSpPr>
          <p:sp>
            <p:nvSpPr>
              <p:cNvPr id="4981" name="Google Shape;4981;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7"/>
            <p:cNvGrpSpPr/>
            <p:nvPr/>
          </p:nvGrpSpPr>
          <p:grpSpPr>
            <a:xfrm>
              <a:off x="6101293" y="1550500"/>
              <a:ext cx="259692" cy="269909"/>
              <a:chOff x="6101293" y="1550500"/>
              <a:chExt cx="259692" cy="269909"/>
            </a:xfrm>
          </p:grpSpPr>
          <p:sp>
            <p:nvSpPr>
              <p:cNvPr id="4984" name="Google Shape;4984;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77"/>
          <p:cNvGrpSpPr/>
          <p:nvPr/>
        </p:nvGrpSpPr>
        <p:grpSpPr>
          <a:xfrm>
            <a:off x="739138" y="2061810"/>
            <a:ext cx="697154" cy="679574"/>
            <a:chOff x="2679875" y="2361475"/>
            <a:chExt cx="780425" cy="760575"/>
          </a:xfrm>
        </p:grpSpPr>
        <p:sp>
          <p:nvSpPr>
            <p:cNvPr id="4987" name="Google Shape;4987;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7"/>
          <p:cNvGrpSpPr/>
          <p:nvPr/>
        </p:nvGrpSpPr>
        <p:grpSpPr>
          <a:xfrm>
            <a:off x="3138297" y="1171402"/>
            <a:ext cx="735829" cy="684547"/>
            <a:chOff x="3351965" y="1148808"/>
            <a:chExt cx="750770" cy="698375"/>
          </a:xfrm>
        </p:grpSpPr>
        <p:grpSp>
          <p:nvGrpSpPr>
            <p:cNvPr id="4994" name="Google Shape;4994;p77"/>
            <p:cNvGrpSpPr/>
            <p:nvPr/>
          </p:nvGrpSpPr>
          <p:grpSpPr>
            <a:xfrm>
              <a:off x="3586796" y="1148808"/>
              <a:ext cx="294857" cy="286830"/>
              <a:chOff x="3750225" y="1774000"/>
              <a:chExt cx="149575" cy="145525"/>
            </a:xfrm>
          </p:grpSpPr>
          <p:sp>
            <p:nvSpPr>
              <p:cNvPr id="4995" name="Google Shape;4995;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7"/>
            <p:cNvGrpSpPr/>
            <p:nvPr/>
          </p:nvGrpSpPr>
          <p:grpSpPr>
            <a:xfrm>
              <a:off x="3779245" y="1375768"/>
              <a:ext cx="323490" cy="286978"/>
              <a:chOff x="3847850" y="1889150"/>
              <a:chExt cx="164100" cy="145600"/>
            </a:xfrm>
          </p:grpSpPr>
          <p:sp>
            <p:nvSpPr>
              <p:cNvPr id="4998" name="Google Shape;4998;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7"/>
            <p:cNvGrpSpPr/>
            <p:nvPr/>
          </p:nvGrpSpPr>
          <p:grpSpPr>
            <a:xfrm>
              <a:off x="3351965" y="1330435"/>
              <a:ext cx="295449" cy="285401"/>
              <a:chOff x="3631100" y="1866150"/>
              <a:chExt cx="149875" cy="144800"/>
            </a:xfrm>
          </p:grpSpPr>
          <p:sp>
            <p:nvSpPr>
              <p:cNvPr id="5001" name="Google Shape;5001;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7"/>
            <p:cNvGrpSpPr/>
            <p:nvPr/>
          </p:nvGrpSpPr>
          <p:grpSpPr>
            <a:xfrm>
              <a:off x="3548208" y="1560352"/>
              <a:ext cx="294808" cy="286830"/>
              <a:chOff x="3730650" y="1982800"/>
              <a:chExt cx="149550" cy="145525"/>
            </a:xfrm>
          </p:grpSpPr>
          <p:sp>
            <p:nvSpPr>
              <p:cNvPr id="5004" name="Google Shape;5004;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6" name="Google Shape;5006;p77"/>
          <p:cNvGrpSpPr/>
          <p:nvPr/>
        </p:nvGrpSpPr>
        <p:grpSpPr>
          <a:xfrm>
            <a:off x="7639949" y="1171356"/>
            <a:ext cx="804565" cy="677795"/>
            <a:chOff x="7636443" y="1204988"/>
            <a:chExt cx="804565" cy="677795"/>
          </a:xfrm>
        </p:grpSpPr>
        <p:grpSp>
          <p:nvGrpSpPr>
            <p:cNvPr id="5007" name="Google Shape;5007;p77"/>
            <p:cNvGrpSpPr/>
            <p:nvPr/>
          </p:nvGrpSpPr>
          <p:grpSpPr>
            <a:xfrm>
              <a:off x="7636443" y="1509705"/>
              <a:ext cx="804565" cy="373078"/>
              <a:chOff x="7636443" y="1509705"/>
              <a:chExt cx="804565" cy="373078"/>
            </a:xfrm>
          </p:grpSpPr>
          <p:sp>
            <p:nvSpPr>
              <p:cNvPr id="5008" name="Google Shape;5008;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7"/>
            <p:cNvGrpSpPr/>
            <p:nvPr/>
          </p:nvGrpSpPr>
          <p:grpSpPr>
            <a:xfrm>
              <a:off x="7636443" y="1408133"/>
              <a:ext cx="804565" cy="373078"/>
              <a:chOff x="7636443" y="1408133"/>
              <a:chExt cx="804565" cy="373078"/>
            </a:xfrm>
          </p:grpSpPr>
          <p:sp>
            <p:nvSpPr>
              <p:cNvPr id="5011" name="Google Shape;5011;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77"/>
            <p:cNvGrpSpPr/>
            <p:nvPr/>
          </p:nvGrpSpPr>
          <p:grpSpPr>
            <a:xfrm>
              <a:off x="7636443" y="1306560"/>
              <a:ext cx="804565" cy="373078"/>
              <a:chOff x="7636443" y="1306560"/>
              <a:chExt cx="804565" cy="373078"/>
            </a:xfrm>
          </p:grpSpPr>
          <p:sp>
            <p:nvSpPr>
              <p:cNvPr id="5014" name="Google Shape;5014;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77"/>
            <p:cNvGrpSpPr/>
            <p:nvPr/>
          </p:nvGrpSpPr>
          <p:grpSpPr>
            <a:xfrm>
              <a:off x="7636443" y="1204988"/>
              <a:ext cx="804565" cy="373078"/>
              <a:chOff x="7636443" y="1204988"/>
              <a:chExt cx="804565" cy="373078"/>
            </a:xfrm>
          </p:grpSpPr>
          <p:sp>
            <p:nvSpPr>
              <p:cNvPr id="5017" name="Google Shape;5017;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9" name="Google Shape;5019;p77"/>
          <p:cNvGrpSpPr/>
          <p:nvPr/>
        </p:nvGrpSpPr>
        <p:grpSpPr>
          <a:xfrm>
            <a:off x="4978796" y="2078771"/>
            <a:ext cx="661339" cy="661188"/>
            <a:chOff x="3990000" y="975400"/>
            <a:chExt cx="3934200" cy="3933300"/>
          </a:xfrm>
        </p:grpSpPr>
        <p:sp>
          <p:nvSpPr>
            <p:cNvPr id="5020" name="Google Shape;5020;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7"/>
          <p:cNvGrpSpPr/>
          <p:nvPr/>
        </p:nvGrpSpPr>
        <p:grpSpPr>
          <a:xfrm>
            <a:off x="6622444" y="2057409"/>
            <a:ext cx="868881" cy="684241"/>
            <a:chOff x="6598259" y="2078634"/>
            <a:chExt cx="868881" cy="684241"/>
          </a:xfrm>
        </p:grpSpPr>
        <p:sp>
          <p:nvSpPr>
            <p:cNvPr id="5025" name="Google Shape;5025;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1" name="Google Shape;5031;p77"/>
            <p:cNvGrpSpPr/>
            <p:nvPr/>
          </p:nvGrpSpPr>
          <p:grpSpPr>
            <a:xfrm>
              <a:off x="6808175" y="2078634"/>
              <a:ext cx="452229" cy="684241"/>
              <a:chOff x="6808175" y="2078634"/>
              <a:chExt cx="452229" cy="684241"/>
            </a:xfrm>
          </p:grpSpPr>
          <p:sp>
            <p:nvSpPr>
              <p:cNvPr id="5032" name="Google Shape;5032;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8" name="Google Shape;5038;p77"/>
              <p:cNvGrpSpPr/>
              <p:nvPr/>
            </p:nvGrpSpPr>
            <p:grpSpPr>
              <a:xfrm>
                <a:off x="6821586" y="2078634"/>
                <a:ext cx="426871" cy="684241"/>
                <a:chOff x="6821586" y="2078634"/>
                <a:chExt cx="426871" cy="684241"/>
              </a:xfrm>
            </p:grpSpPr>
            <p:grpSp>
              <p:nvGrpSpPr>
                <p:cNvPr id="5039" name="Google Shape;5039;p77"/>
                <p:cNvGrpSpPr/>
                <p:nvPr/>
              </p:nvGrpSpPr>
              <p:grpSpPr>
                <a:xfrm>
                  <a:off x="6821586" y="2078634"/>
                  <a:ext cx="426871" cy="684241"/>
                  <a:chOff x="6821586" y="2078634"/>
                  <a:chExt cx="426871" cy="684241"/>
                </a:xfrm>
              </p:grpSpPr>
              <p:sp>
                <p:nvSpPr>
                  <p:cNvPr id="5040" name="Google Shape;5040;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9" name="Google Shape;5059;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5" name="Google Shape;5065;p77"/>
          <p:cNvGrpSpPr/>
          <p:nvPr/>
        </p:nvGrpSpPr>
        <p:grpSpPr>
          <a:xfrm>
            <a:off x="5795610" y="2063018"/>
            <a:ext cx="671358" cy="671358"/>
            <a:chOff x="6535625" y="760425"/>
            <a:chExt cx="1665900" cy="1665900"/>
          </a:xfrm>
        </p:grpSpPr>
        <p:sp>
          <p:nvSpPr>
            <p:cNvPr id="5066" name="Google Shape;5066;p7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7"/>
          <p:cNvGrpSpPr/>
          <p:nvPr/>
        </p:nvGrpSpPr>
        <p:grpSpPr>
          <a:xfrm>
            <a:off x="732427" y="3731418"/>
            <a:ext cx="1340789" cy="640830"/>
            <a:chOff x="238125" y="1151100"/>
            <a:chExt cx="7139450" cy="3412300"/>
          </a:xfrm>
        </p:grpSpPr>
        <p:sp>
          <p:nvSpPr>
            <p:cNvPr id="5071" name="Google Shape;5071;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7"/>
          <p:cNvGrpSpPr/>
          <p:nvPr/>
        </p:nvGrpSpPr>
        <p:grpSpPr>
          <a:xfrm>
            <a:off x="5599650" y="2934699"/>
            <a:ext cx="985357" cy="585764"/>
            <a:chOff x="5145061" y="2881789"/>
            <a:chExt cx="1107641" cy="658458"/>
          </a:xfrm>
        </p:grpSpPr>
        <p:grpSp>
          <p:nvGrpSpPr>
            <p:cNvPr id="5084" name="Google Shape;5084;p77"/>
            <p:cNvGrpSpPr/>
            <p:nvPr/>
          </p:nvGrpSpPr>
          <p:grpSpPr>
            <a:xfrm>
              <a:off x="5722989" y="3244587"/>
              <a:ext cx="529713" cy="295659"/>
              <a:chOff x="5722989" y="3244587"/>
              <a:chExt cx="529713" cy="295659"/>
            </a:xfrm>
          </p:grpSpPr>
          <p:sp>
            <p:nvSpPr>
              <p:cNvPr id="5085" name="Google Shape;5085;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6" name="Google Shape;5086;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7" name="Google Shape;5087;p77"/>
            <p:cNvGrpSpPr/>
            <p:nvPr/>
          </p:nvGrpSpPr>
          <p:grpSpPr>
            <a:xfrm>
              <a:off x="5145061" y="3244587"/>
              <a:ext cx="536807" cy="295659"/>
              <a:chOff x="5145061" y="3244587"/>
              <a:chExt cx="536807" cy="295659"/>
            </a:xfrm>
          </p:grpSpPr>
          <p:sp>
            <p:nvSpPr>
              <p:cNvPr id="5088" name="Google Shape;5088;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9" name="Google Shape;5089;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90" name="Google Shape;5090;p77"/>
            <p:cNvGrpSpPr/>
            <p:nvPr/>
          </p:nvGrpSpPr>
          <p:grpSpPr>
            <a:xfrm>
              <a:off x="5341327" y="2898245"/>
              <a:ext cx="532309" cy="614891"/>
              <a:chOff x="5341327" y="2898245"/>
              <a:chExt cx="532309" cy="614891"/>
            </a:xfrm>
          </p:grpSpPr>
          <p:sp>
            <p:nvSpPr>
              <p:cNvPr id="5091" name="Google Shape;5091;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92" name="Google Shape;5092;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93" name="Google Shape;5093;p77"/>
            <p:cNvGrpSpPr/>
            <p:nvPr/>
          </p:nvGrpSpPr>
          <p:grpSpPr>
            <a:xfrm>
              <a:off x="5532290" y="2881789"/>
              <a:ext cx="620516" cy="305456"/>
              <a:chOff x="5532290" y="2881789"/>
              <a:chExt cx="620516" cy="305456"/>
            </a:xfrm>
          </p:grpSpPr>
          <p:sp>
            <p:nvSpPr>
              <p:cNvPr id="5094" name="Google Shape;5094;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95" name="Google Shape;5095;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96" name="Google Shape;5096;p77"/>
          <p:cNvGrpSpPr/>
          <p:nvPr/>
        </p:nvGrpSpPr>
        <p:grpSpPr>
          <a:xfrm>
            <a:off x="8178573" y="3726757"/>
            <a:ext cx="269068" cy="645491"/>
            <a:chOff x="7026852" y="3311869"/>
            <a:chExt cx="434331" cy="1041954"/>
          </a:xfrm>
        </p:grpSpPr>
        <p:sp>
          <p:nvSpPr>
            <p:cNvPr id="5097" name="Google Shape;5097;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7"/>
          <p:cNvGrpSpPr/>
          <p:nvPr/>
        </p:nvGrpSpPr>
        <p:grpSpPr>
          <a:xfrm>
            <a:off x="6195154" y="3765995"/>
            <a:ext cx="293882" cy="293836"/>
            <a:chOff x="4873519" y="3311869"/>
            <a:chExt cx="499374" cy="499296"/>
          </a:xfrm>
        </p:grpSpPr>
        <p:sp>
          <p:nvSpPr>
            <p:cNvPr id="5101" name="Google Shape;5101;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7"/>
          <p:cNvGrpSpPr/>
          <p:nvPr/>
        </p:nvGrpSpPr>
        <p:grpSpPr>
          <a:xfrm>
            <a:off x="6195154" y="4078366"/>
            <a:ext cx="293882" cy="293882"/>
            <a:chOff x="4873519" y="3875839"/>
            <a:chExt cx="499374" cy="499374"/>
          </a:xfrm>
        </p:grpSpPr>
        <p:sp>
          <p:nvSpPr>
            <p:cNvPr id="5104" name="Google Shape;5104;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7"/>
          <p:cNvGrpSpPr/>
          <p:nvPr/>
        </p:nvGrpSpPr>
        <p:grpSpPr>
          <a:xfrm>
            <a:off x="2425681" y="2050319"/>
            <a:ext cx="698104" cy="698208"/>
            <a:chOff x="2565073" y="2075876"/>
            <a:chExt cx="672482" cy="672518"/>
          </a:xfrm>
        </p:grpSpPr>
        <p:sp>
          <p:nvSpPr>
            <p:cNvPr id="5107" name="Google Shape;5107;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7"/>
          <p:cNvGrpSpPr/>
          <p:nvPr/>
        </p:nvGrpSpPr>
        <p:grpSpPr>
          <a:xfrm>
            <a:off x="5649092" y="3734919"/>
            <a:ext cx="438354" cy="637329"/>
            <a:chOff x="1697726" y="3244179"/>
            <a:chExt cx="788124" cy="1146069"/>
          </a:xfrm>
        </p:grpSpPr>
        <p:sp>
          <p:nvSpPr>
            <p:cNvPr id="5114" name="Google Shape;5114;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7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7" name="Google Shape;5117;p77"/>
          <p:cNvGrpSpPr/>
          <p:nvPr/>
        </p:nvGrpSpPr>
        <p:grpSpPr>
          <a:xfrm>
            <a:off x="7650306" y="2063282"/>
            <a:ext cx="799565" cy="670282"/>
            <a:chOff x="7617850" y="2063282"/>
            <a:chExt cx="799565" cy="670282"/>
          </a:xfrm>
        </p:grpSpPr>
        <p:cxnSp>
          <p:nvCxnSpPr>
            <p:cNvPr id="5118" name="Google Shape;5118;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9" name="Google Shape;5119;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20" name="Google Shape;5120;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21" name="Google Shape;5121;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22" name="Google Shape;5122;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23" name="Google Shape;5123;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24" name="Google Shape;5124;p77"/>
            <p:cNvGrpSpPr/>
            <p:nvPr/>
          </p:nvGrpSpPr>
          <p:grpSpPr>
            <a:xfrm>
              <a:off x="7734309" y="2063282"/>
              <a:ext cx="570957" cy="620095"/>
              <a:chOff x="7734309" y="2063282"/>
              <a:chExt cx="570957" cy="620095"/>
            </a:xfrm>
          </p:grpSpPr>
          <p:grpSp>
            <p:nvGrpSpPr>
              <p:cNvPr id="5125" name="Google Shape;5125;p77"/>
              <p:cNvGrpSpPr/>
              <p:nvPr/>
            </p:nvGrpSpPr>
            <p:grpSpPr>
              <a:xfrm>
                <a:off x="8031573" y="2063282"/>
                <a:ext cx="273693" cy="620095"/>
                <a:chOff x="8031573" y="2063282"/>
                <a:chExt cx="273693" cy="620095"/>
              </a:xfrm>
            </p:grpSpPr>
            <p:sp>
              <p:nvSpPr>
                <p:cNvPr id="5126" name="Google Shape;5126;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7"/>
              <p:cNvGrpSpPr/>
              <p:nvPr/>
            </p:nvGrpSpPr>
            <p:grpSpPr>
              <a:xfrm flipH="1">
                <a:off x="7734309" y="2063282"/>
                <a:ext cx="273693" cy="620095"/>
                <a:chOff x="8031573" y="2063282"/>
                <a:chExt cx="273693" cy="620095"/>
              </a:xfrm>
            </p:grpSpPr>
            <p:sp>
              <p:nvSpPr>
                <p:cNvPr id="5131" name="Google Shape;5131;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35" name="Google Shape;5135;p77"/>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7"/>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77"/>
          <p:cNvGrpSpPr/>
          <p:nvPr/>
        </p:nvGrpSpPr>
        <p:grpSpPr>
          <a:xfrm>
            <a:off x="7836913" y="2916765"/>
            <a:ext cx="602567" cy="601884"/>
            <a:chOff x="1186975" y="238125"/>
            <a:chExt cx="5244275" cy="5238325"/>
          </a:xfrm>
        </p:grpSpPr>
        <p:sp>
          <p:nvSpPr>
            <p:cNvPr id="5138" name="Google Shape;5138;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77"/>
          <p:cNvGrpSpPr/>
          <p:nvPr/>
        </p:nvGrpSpPr>
        <p:grpSpPr>
          <a:xfrm>
            <a:off x="3279650" y="2056249"/>
            <a:ext cx="651848" cy="687338"/>
            <a:chOff x="3400515" y="2056248"/>
            <a:chExt cx="698134" cy="735987"/>
          </a:xfrm>
        </p:grpSpPr>
        <p:grpSp>
          <p:nvGrpSpPr>
            <p:cNvPr id="5143" name="Google Shape;5143;p77"/>
            <p:cNvGrpSpPr/>
            <p:nvPr/>
          </p:nvGrpSpPr>
          <p:grpSpPr>
            <a:xfrm>
              <a:off x="3400515" y="2283913"/>
              <a:ext cx="312919" cy="219900"/>
              <a:chOff x="3400515" y="2283913"/>
              <a:chExt cx="312919" cy="219900"/>
            </a:xfrm>
          </p:grpSpPr>
          <p:sp>
            <p:nvSpPr>
              <p:cNvPr id="5144" name="Google Shape;5144;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5" name="Google Shape;5145;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46" name="Google Shape;5146;p77"/>
            <p:cNvGrpSpPr/>
            <p:nvPr/>
          </p:nvGrpSpPr>
          <p:grpSpPr>
            <a:xfrm>
              <a:off x="3547823" y="2461089"/>
              <a:ext cx="219900" cy="331146"/>
              <a:chOff x="3547823" y="2461089"/>
              <a:chExt cx="219900" cy="331146"/>
            </a:xfrm>
          </p:grpSpPr>
          <p:sp>
            <p:nvSpPr>
              <p:cNvPr id="5147" name="Google Shape;5147;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8" name="Google Shape;5148;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49" name="Google Shape;5149;p77"/>
            <p:cNvGrpSpPr/>
            <p:nvPr/>
          </p:nvGrpSpPr>
          <p:grpSpPr>
            <a:xfrm>
              <a:off x="3734138" y="2461089"/>
              <a:ext cx="219900" cy="331146"/>
              <a:chOff x="3734138" y="2461089"/>
              <a:chExt cx="219900" cy="331146"/>
            </a:xfrm>
          </p:grpSpPr>
          <p:sp>
            <p:nvSpPr>
              <p:cNvPr id="5150" name="Google Shape;5150;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51" name="Google Shape;5151;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52" name="Google Shape;5152;p77"/>
            <p:cNvGrpSpPr/>
            <p:nvPr/>
          </p:nvGrpSpPr>
          <p:grpSpPr>
            <a:xfrm>
              <a:off x="3787560" y="2281742"/>
              <a:ext cx="311089" cy="219900"/>
              <a:chOff x="3787560" y="2281742"/>
              <a:chExt cx="311089" cy="219900"/>
            </a:xfrm>
          </p:grpSpPr>
          <p:sp>
            <p:nvSpPr>
              <p:cNvPr id="5153" name="Google Shape;5153;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54" name="Google Shape;5154;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55" name="Google Shape;5155;p77"/>
            <p:cNvGrpSpPr/>
            <p:nvPr/>
          </p:nvGrpSpPr>
          <p:grpSpPr>
            <a:xfrm>
              <a:off x="3637290" y="2056248"/>
              <a:ext cx="219900" cy="330736"/>
              <a:chOff x="3637290" y="2056248"/>
              <a:chExt cx="219900" cy="330736"/>
            </a:xfrm>
          </p:grpSpPr>
          <p:sp>
            <p:nvSpPr>
              <p:cNvPr id="5156" name="Google Shape;5156;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57" name="Google Shape;5157;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58" name="Google Shape;5158;p77"/>
          <p:cNvGrpSpPr/>
          <p:nvPr/>
        </p:nvGrpSpPr>
        <p:grpSpPr>
          <a:xfrm>
            <a:off x="2571356" y="2926255"/>
            <a:ext cx="1268144" cy="592394"/>
            <a:chOff x="238125" y="1188750"/>
            <a:chExt cx="7140450" cy="3335550"/>
          </a:xfrm>
        </p:grpSpPr>
        <p:sp>
          <p:nvSpPr>
            <p:cNvPr id="5159" name="Google Shape;5159;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7"/>
          <p:cNvGrpSpPr/>
          <p:nvPr/>
        </p:nvGrpSpPr>
        <p:grpSpPr>
          <a:xfrm>
            <a:off x="6679257" y="2928410"/>
            <a:ext cx="1053944" cy="590147"/>
            <a:chOff x="238125" y="1335475"/>
            <a:chExt cx="5418735" cy="3034175"/>
          </a:xfrm>
        </p:grpSpPr>
        <p:sp>
          <p:nvSpPr>
            <p:cNvPr id="5165" name="Google Shape;5165;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77"/>
          <p:cNvGrpSpPr/>
          <p:nvPr/>
        </p:nvGrpSpPr>
        <p:grpSpPr>
          <a:xfrm>
            <a:off x="4110066" y="3733309"/>
            <a:ext cx="1268207" cy="638939"/>
            <a:chOff x="3967651" y="3645904"/>
            <a:chExt cx="1479304" cy="745292"/>
          </a:xfrm>
        </p:grpSpPr>
        <p:grpSp>
          <p:nvGrpSpPr>
            <p:cNvPr id="5169" name="Google Shape;5169;p77"/>
            <p:cNvGrpSpPr/>
            <p:nvPr/>
          </p:nvGrpSpPr>
          <p:grpSpPr>
            <a:xfrm>
              <a:off x="3967651" y="4009026"/>
              <a:ext cx="1479304" cy="382170"/>
              <a:chOff x="3967651" y="4009026"/>
              <a:chExt cx="1479304" cy="382170"/>
            </a:xfrm>
          </p:grpSpPr>
          <p:grpSp>
            <p:nvGrpSpPr>
              <p:cNvPr id="5170" name="Google Shape;5170;p77"/>
              <p:cNvGrpSpPr/>
              <p:nvPr/>
            </p:nvGrpSpPr>
            <p:grpSpPr>
              <a:xfrm>
                <a:off x="4892216" y="4195630"/>
                <a:ext cx="554739" cy="195566"/>
                <a:chOff x="3604375" y="4892160"/>
                <a:chExt cx="1651500" cy="582215"/>
              </a:xfrm>
            </p:grpSpPr>
            <p:sp>
              <p:nvSpPr>
                <p:cNvPr id="5171" name="Google Shape;5171;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77"/>
              <p:cNvGrpSpPr/>
              <p:nvPr/>
            </p:nvGrpSpPr>
            <p:grpSpPr>
              <a:xfrm>
                <a:off x="3967651" y="4146303"/>
                <a:ext cx="579402" cy="244893"/>
                <a:chOff x="851875" y="4745310"/>
                <a:chExt cx="1724925" cy="729065"/>
              </a:xfrm>
            </p:grpSpPr>
            <p:sp>
              <p:nvSpPr>
                <p:cNvPr id="5174" name="Google Shape;5174;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77"/>
              <p:cNvGrpSpPr/>
              <p:nvPr/>
            </p:nvGrpSpPr>
            <p:grpSpPr>
              <a:xfrm>
                <a:off x="4460753" y="4009026"/>
                <a:ext cx="493110" cy="382170"/>
                <a:chOff x="2319875" y="4336625"/>
                <a:chExt cx="1468025" cy="1137750"/>
              </a:xfrm>
            </p:grpSpPr>
            <p:sp>
              <p:nvSpPr>
                <p:cNvPr id="5177" name="Google Shape;5177;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9" name="Google Shape;5179;p77"/>
            <p:cNvGrpSpPr/>
            <p:nvPr/>
          </p:nvGrpSpPr>
          <p:grpSpPr>
            <a:xfrm>
              <a:off x="4479443" y="3645904"/>
              <a:ext cx="455965" cy="388789"/>
              <a:chOff x="2957425" y="238100"/>
              <a:chExt cx="1910200" cy="1628775"/>
            </a:xfrm>
          </p:grpSpPr>
          <p:sp>
            <p:nvSpPr>
              <p:cNvPr id="5180" name="Google Shape;5180;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0" name="Google Shape;5190;p77"/>
          <p:cNvGrpSpPr/>
          <p:nvPr/>
        </p:nvGrpSpPr>
        <p:grpSpPr>
          <a:xfrm>
            <a:off x="2496179" y="3734510"/>
            <a:ext cx="1243128" cy="637739"/>
            <a:chOff x="2496310" y="3693351"/>
            <a:chExt cx="1342906" cy="688926"/>
          </a:xfrm>
        </p:grpSpPr>
        <p:grpSp>
          <p:nvGrpSpPr>
            <p:cNvPr id="5191" name="Google Shape;5191;p77"/>
            <p:cNvGrpSpPr/>
            <p:nvPr/>
          </p:nvGrpSpPr>
          <p:grpSpPr>
            <a:xfrm>
              <a:off x="2496310" y="3693351"/>
              <a:ext cx="1342906" cy="688875"/>
              <a:chOff x="2496310" y="3693351"/>
              <a:chExt cx="1342906" cy="688875"/>
            </a:xfrm>
          </p:grpSpPr>
          <p:sp>
            <p:nvSpPr>
              <p:cNvPr id="5192" name="Google Shape;5192;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77"/>
              <p:cNvCxnSpPr>
                <a:stCxn id="519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99" name="Google Shape;5199;p77"/>
              <p:cNvCxnSpPr>
                <a:stCxn id="519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00" name="Google Shape;5200;p77"/>
              <p:cNvCxnSpPr>
                <a:stCxn id="519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01" name="Google Shape;5201;p77"/>
              <p:cNvCxnSpPr>
                <a:stCxn id="519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02" name="Google Shape;5202;p77"/>
              <p:cNvCxnSpPr>
                <a:stCxn id="519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03" name="Google Shape;5203;p77"/>
            <p:cNvGrpSpPr/>
            <p:nvPr/>
          </p:nvGrpSpPr>
          <p:grpSpPr>
            <a:xfrm>
              <a:off x="2675275" y="3930557"/>
              <a:ext cx="1003306" cy="451719"/>
              <a:chOff x="2675275" y="4174282"/>
              <a:chExt cx="1003306" cy="451719"/>
            </a:xfrm>
          </p:grpSpPr>
          <p:sp>
            <p:nvSpPr>
              <p:cNvPr id="5204" name="Google Shape;5204;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77"/>
          <p:cNvGrpSpPr/>
          <p:nvPr/>
        </p:nvGrpSpPr>
        <p:grpSpPr>
          <a:xfrm>
            <a:off x="1669850" y="1171356"/>
            <a:ext cx="574511" cy="874709"/>
            <a:chOff x="1715404" y="1112080"/>
            <a:chExt cx="642270" cy="977984"/>
          </a:xfrm>
        </p:grpSpPr>
        <p:grpSp>
          <p:nvGrpSpPr>
            <p:cNvPr id="5208" name="Google Shape;5208;p77"/>
            <p:cNvGrpSpPr/>
            <p:nvPr/>
          </p:nvGrpSpPr>
          <p:grpSpPr>
            <a:xfrm>
              <a:off x="1715404" y="1112080"/>
              <a:ext cx="642270" cy="977984"/>
              <a:chOff x="1715404" y="1112080"/>
              <a:chExt cx="642270" cy="977984"/>
            </a:xfrm>
          </p:grpSpPr>
          <p:sp>
            <p:nvSpPr>
              <p:cNvPr id="5209" name="Google Shape;5209;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77"/>
            <p:cNvGrpSpPr/>
            <p:nvPr/>
          </p:nvGrpSpPr>
          <p:grpSpPr>
            <a:xfrm>
              <a:off x="1768927" y="1165603"/>
              <a:ext cx="535225" cy="851367"/>
              <a:chOff x="1768927" y="1165603"/>
              <a:chExt cx="535225" cy="851367"/>
            </a:xfrm>
          </p:grpSpPr>
          <p:sp>
            <p:nvSpPr>
              <p:cNvPr id="5212" name="Google Shape;5212;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77"/>
            <p:cNvGrpSpPr/>
            <p:nvPr/>
          </p:nvGrpSpPr>
          <p:grpSpPr>
            <a:xfrm>
              <a:off x="1822449" y="1219125"/>
              <a:ext cx="428180" cy="718859"/>
              <a:chOff x="1822449" y="1219125"/>
              <a:chExt cx="428180" cy="718859"/>
            </a:xfrm>
          </p:grpSpPr>
          <p:sp>
            <p:nvSpPr>
              <p:cNvPr id="5215" name="Google Shape;5215;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7"/>
            <p:cNvGrpSpPr/>
            <p:nvPr/>
          </p:nvGrpSpPr>
          <p:grpSpPr>
            <a:xfrm>
              <a:off x="1875972" y="1272648"/>
              <a:ext cx="321135" cy="586939"/>
              <a:chOff x="1875972" y="1272648"/>
              <a:chExt cx="321135" cy="586939"/>
            </a:xfrm>
          </p:grpSpPr>
          <p:sp>
            <p:nvSpPr>
              <p:cNvPr id="5218" name="Google Shape;5218;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0" name="Google Shape;5220;p77"/>
          <p:cNvGrpSpPr/>
          <p:nvPr/>
        </p:nvGrpSpPr>
        <p:grpSpPr>
          <a:xfrm>
            <a:off x="7777011" y="3728078"/>
            <a:ext cx="293855" cy="644170"/>
            <a:chOff x="241025" y="3151575"/>
            <a:chExt cx="293855" cy="644170"/>
          </a:xfrm>
        </p:grpSpPr>
        <p:sp>
          <p:nvSpPr>
            <p:cNvPr id="5221" name="Google Shape;5221;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77"/>
          <p:cNvGrpSpPr/>
          <p:nvPr/>
        </p:nvGrpSpPr>
        <p:grpSpPr>
          <a:xfrm>
            <a:off x="724994" y="2928078"/>
            <a:ext cx="1779649" cy="591620"/>
            <a:chOff x="246070" y="1983375"/>
            <a:chExt cx="1855347" cy="616849"/>
          </a:xfrm>
        </p:grpSpPr>
        <p:sp>
          <p:nvSpPr>
            <p:cNvPr id="5224" name="Google Shape;5224;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77"/>
          <p:cNvGrpSpPr/>
          <p:nvPr/>
        </p:nvGrpSpPr>
        <p:grpSpPr>
          <a:xfrm>
            <a:off x="2335861" y="1171356"/>
            <a:ext cx="711055" cy="745993"/>
            <a:chOff x="2496269" y="1171698"/>
            <a:chExt cx="761953" cy="799392"/>
          </a:xfrm>
        </p:grpSpPr>
        <p:grpSp>
          <p:nvGrpSpPr>
            <p:cNvPr id="5234" name="Google Shape;5234;p77"/>
            <p:cNvGrpSpPr/>
            <p:nvPr/>
          </p:nvGrpSpPr>
          <p:grpSpPr>
            <a:xfrm>
              <a:off x="2496269" y="1171698"/>
              <a:ext cx="761953" cy="723022"/>
              <a:chOff x="2496269" y="1171698"/>
              <a:chExt cx="761953" cy="723022"/>
            </a:xfrm>
          </p:grpSpPr>
          <p:sp>
            <p:nvSpPr>
              <p:cNvPr id="5235" name="Google Shape;5235;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7" name="Google Shape;5237;p77"/>
              <p:cNvGrpSpPr/>
              <p:nvPr/>
            </p:nvGrpSpPr>
            <p:grpSpPr>
              <a:xfrm>
                <a:off x="2496269" y="1171698"/>
                <a:ext cx="761953" cy="723022"/>
                <a:chOff x="2496269" y="1120652"/>
                <a:chExt cx="761953" cy="723022"/>
              </a:xfrm>
            </p:grpSpPr>
            <p:grpSp>
              <p:nvGrpSpPr>
                <p:cNvPr id="5238" name="Google Shape;5238;p77"/>
                <p:cNvGrpSpPr/>
                <p:nvPr/>
              </p:nvGrpSpPr>
              <p:grpSpPr>
                <a:xfrm>
                  <a:off x="2496269" y="1120652"/>
                  <a:ext cx="761953" cy="723022"/>
                  <a:chOff x="2496269" y="1120652"/>
                  <a:chExt cx="761953" cy="723022"/>
                </a:xfrm>
              </p:grpSpPr>
              <p:grpSp>
                <p:nvGrpSpPr>
                  <p:cNvPr id="5239" name="Google Shape;5239;p77"/>
                  <p:cNvGrpSpPr/>
                  <p:nvPr/>
                </p:nvGrpSpPr>
                <p:grpSpPr>
                  <a:xfrm>
                    <a:off x="2496269" y="1304589"/>
                    <a:ext cx="407089" cy="305057"/>
                    <a:chOff x="2496269" y="1304589"/>
                    <a:chExt cx="407089" cy="305057"/>
                  </a:xfrm>
                </p:grpSpPr>
                <p:sp>
                  <p:nvSpPr>
                    <p:cNvPr id="5240" name="Google Shape;5240;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77"/>
                  <p:cNvGrpSpPr/>
                  <p:nvPr/>
                </p:nvGrpSpPr>
                <p:grpSpPr>
                  <a:xfrm>
                    <a:off x="2586468" y="1493376"/>
                    <a:ext cx="358850" cy="349656"/>
                    <a:chOff x="2586468" y="1493376"/>
                    <a:chExt cx="358850" cy="349656"/>
                  </a:xfrm>
                </p:grpSpPr>
                <p:sp>
                  <p:nvSpPr>
                    <p:cNvPr id="5243" name="Google Shape;5243;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77"/>
                  <p:cNvGrpSpPr/>
                  <p:nvPr/>
                </p:nvGrpSpPr>
                <p:grpSpPr>
                  <a:xfrm>
                    <a:off x="2807939" y="1494024"/>
                    <a:ext cx="358857" cy="349650"/>
                    <a:chOff x="2807939" y="1494024"/>
                    <a:chExt cx="358857" cy="349650"/>
                  </a:xfrm>
                </p:grpSpPr>
                <p:sp>
                  <p:nvSpPr>
                    <p:cNvPr id="5246" name="Google Shape;5246;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7"/>
                  <p:cNvGrpSpPr/>
                  <p:nvPr/>
                </p:nvGrpSpPr>
                <p:grpSpPr>
                  <a:xfrm>
                    <a:off x="2851133" y="1305635"/>
                    <a:ext cx="407089" cy="305057"/>
                    <a:chOff x="2851133" y="1305635"/>
                    <a:chExt cx="407089" cy="305057"/>
                  </a:xfrm>
                </p:grpSpPr>
                <p:sp>
                  <p:nvSpPr>
                    <p:cNvPr id="5249" name="Google Shape;5249;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7"/>
                  <p:cNvGrpSpPr/>
                  <p:nvPr/>
                </p:nvGrpSpPr>
                <p:grpSpPr>
                  <a:xfrm>
                    <a:off x="2727495" y="1120652"/>
                    <a:ext cx="300271" cy="396358"/>
                    <a:chOff x="2727495" y="1120652"/>
                    <a:chExt cx="300271" cy="396358"/>
                  </a:xfrm>
                </p:grpSpPr>
                <p:sp>
                  <p:nvSpPr>
                    <p:cNvPr id="5252" name="Google Shape;5252;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4" name="Google Shape;5254;p77"/>
                <p:cNvGrpSpPr/>
                <p:nvPr/>
              </p:nvGrpSpPr>
              <p:grpSpPr>
                <a:xfrm>
                  <a:off x="2722305" y="1350460"/>
                  <a:ext cx="308357" cy="308344"/>
                  <a:chOff x="2722305" y="1350460"/>
                  <a:chExt cx="308357" cy="308344"/>
                </a:xfrm>
              </p:grpSpPr>
              <p:sp>
                <p:nvSpPr>
                  <p:cNvPr id="5255" name="Google Shape;5255;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6" name="Google Shape;5256;p77"/>
                  <p:cNvGrpSpPr/>
                  <p:nvPr/>
                </p:nvGrpSpPr>
                <p:grpSpPr>
                  <a:xfrm>
                    <a:off x="2725064" y="1364529"/>
                    <a:ext cx="297954" cy="280182"/>
                    <a:chOff x="2725064" y="1364529"/>
                    <a:chExt cx="297954" cy="280182"/>
                  </a:xfrm>
                </p:grpSpPr>
                <p:sp>
                  <p:nvSpPr>
                    <p:cNvPr id="5257" name="Google Shape;5257;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62" name="Google Shape;5262;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7"/>
          <p:cNvGrpSpPr/>
          <p:nvPr/>
        </p:nvGrpSpPr>
        <p:grpSpPr>
          <a:xfrm>
            <a:off x="3924561" y="2927462"/>
            <a:ext cx="1569144" cy="591015"/>
            <a:chOff x="3820100" y="3023049"/>
            <a:chExt cx="1303926" cy="491162"/>
          </a:xfrm>
        </p:grpSpPr>
        <p:grpSp>
          <p:nvGrpSpPr>
            <p:cNvPr id="5268" name="Google Shape;5268;p77"/>
            <p:cNvGrpSpPr/>
            <p:nvPr/>
          </p:nvGrpSpPr>
          <p:grpSpPr>
            <a:xfrm>
              <a:off x="3820100" y="3023072"/>
              <a:ext cx="1303926" cy="491139"/>
              <a:chOff x="3820100" y="3023072"/>
              <a:chExt cx="1303926" cy="491139"/>
            </a:xfrm>
          </p:grpSpPr>
          <p:sp>
            <p:nvSpPr>
              <p:cNvPr id="5269" name="Google Shape;5269;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7"/>
            <p:cNvGrpSpPr/>
            <p:nvPr/>
          </p:nvGrpSpPr>
          <p:grpSpPr>
            <a:xfrm>
              <a:off x="4132439" y="3023645"/>
              <a:ext cx="393633" cy="177096"/>
              <a:chOff x="4132439" y="3023645"/>
              <a:chExt cx="393633" cy="177096"/>
            </a:xfrm>
          </p:grpSpPr>
          <p:sp>
            <p:nvSpPr>
              <p:cNvPr id="5272" name="Google Shape;5272;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77"/>
            <p:cNvGrpSpPr/>
            <p:nvPr/>
          </p:nvGrpSpPr>
          <p:grpSpPr>
            <a:xfrm>
              <a:off x="3921811" y="3023049"/>
              <a:ext cx="1002397" cy="388943"/>
              <a:chOff x="3921811" y="3023049"/>
              <a:chExt cx="1002397" cy="388943"/>
            </a:xfrm>
          </p:grpSpPr>
          <p:sp>
            <p:nvSpPr>
              <p:cNvPr id="5275" name="Google Shape;5275;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7"/>
            <p:cNvGrpSpPr/>
            <p:nvPr/>
          </p:nvGrpSpPr>
          <p:grpSpPr>
            <a:xfrm>
              <a:off x="4023645" y="3023049"/>
              <a:ext cx="683032" cy="286722"/>
              <a:chOff x="4023645" y="3023049"/>
              <a:chExt cx="683032" cy="286722"/>
            </a:xfrm>
          </p:grpSpPr>
          <p:sp>
            <p:nvSpPr>
              <p:cNvPr id="5278" name="Google Shape;5278;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0" name="Google Shape;5280;p77"/>
          <p:cNvGrpSpPr/>
          <p:nvPr/>
        </p:nvGrpSpPr>
        <p:grpSpPr>
          <a:xfrm>
            <a:off x="1556683" y="2054307"/>
            <a:ext cx="713522" cy="688025"/>
            <a:chOff x="1706078" y="2092648"/>
            <a:chExt cx="660913" cy="637296"/>
          </a:xfrm>
        </p:grpSpPr>
        <p:sp>
          <p:nvSpPr>
            <p:cNvPr id="5281" name="Google Shape;5281;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2" name="Google Shape;5282;p77"/>
            <p:cNvGrpSpPr/>
            <p:nvPr/>
          </p:nvGrpSpPr>
          <p:grpSpPr>
            <a:xfrm>
              <a:off x="1706078" y="2092648"/>
              <a:ext cx="660913" cy="575241"/>
              <a:chOff x="1706078" y="2092648"/>
              <a:chExt cx="660913" cy="575241"/>
            </a:xfrm>
          </p:grpSpPr>
          <p:sp>
            <p:nvSpPr>
              <p:cNvPr id="5283" name="Google Shape;5283;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6" name="Google Shape;5286;p77"/>
          <p:cNvGrpSpPr/>
          <p:nvPr/>
        </p:nvGrpSpPr>
        <p:grpSpPr>
          <a:xfrm>
            <a:off x="6318542" y="1171856"/>
            <a:ext cx="1317459" cy="684168"/>
            <a:chOff x="238125" y="999450"/>
            <a:chExt cx="7140700" cy="3708225"/>
          </a:xfrm>
        </p:grpSpPr>
        <p:sp>
          <p:nvSpPr>
            <p:cNvPr id="5287" name="Google Shape;5287;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grpSp>
        <p:nvGrpSpPr>
          <p:cNvPr id="5300" name="Google Shape;5300;p78"/>
          <p:cNvGrpSpPr/>
          <p:nvPr/>
        </p:nvGrpSpPr>
        <p:grpSpPr>
          <a:xfrm>
            <a:off x="729238" y="1179665"/>
            <a:ext cx="1636117" cy="1526144"/>
            <a:chOff x="729238" y="1179665"/>
            <a:chExt cx="1636117" cy="1526144"/>
          </a:xfrm>
        </p:grpSpPr>
        <p:grpSp>
          <p:nvGrpSpPr>
            <p:cNvPr id="5301" name="Google Shape;5301;p78"/>
            <p:cNvGrpSpPr/>
            <p:nvPr/>
          </p:nvGrpSpPr>
          <p:grpSpPr>
            <a:xfrm>
              <a:off x="729238" y="1179665"/>
              <a:ext cx="80700" cy="1526144"/>
              <a:chOff x="729238" y="1179665"/>
              <a:chExt cx="80700" cy="1526144"/>
            </a:xfrm>
          </p:grpSpPr>
          <p:sp>
            <p:nvSpPr>
              <p:cNvPr id="5302" name="Google Shape;5302;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78"/>
            <p:cNvGrpSpPr/>
            <p:nvPr/>
          </p:nvGrpSpPr>
          <p:grpSpPr>
            <a:xfrm>
              <a:off x="903098" y="1179665"/>
              <a:ext cx="80700" cy="1526144"/>
              <a:chOff x="903098" y="1179665"/>
              <a:chExt cx="80700" cy="1526144"/>
            </a:xfrm>
          </p:grpSpPr>
          <p:sp>
            <p:nvSpPr>
              <p:cNvPr id="5313" name="Google Shape;5313;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78"/>
            <p:cNvGrpSpPr/>
            <p:nvPr/>
          </p:nvGrpSpPr>
          <p:grpSpPr>
            <a:xfrm>
              <a:off x="1076958" y="1179665"/>
              <a:ext cx="80700" cy="1526144"/>
              <a:chOff x="1076958" y="1179665"/>
              <a:chExt cx="80700" cy="1526144"/>
            </a:xfrm>
          </p:grpSpPr>
          <p:sp>
            <p:nvSpPr>
              <p:cNvPr id="5324" name="Google Shape;5324;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78"/>
            <p:cNvGrpSpPr/>
            <p:nvPr/>
          </p:nvGrpSpPr>
          <p:grpSpPr>
            <a:xfrm>
              <a:off x="1247707" y="1179665"/>
              <a:ext cx="80700" cy="1526144"/>
              <a:chOff x="1247707" y="1179665"/>
              <a:chExt cx="80700" cy="1526144"/>
            </a:xfrm>
          </p:grpSpPr>
          <p:sp>
            <p:nvSpPr>
              <p:cNvPr id="5335" name="Google Shape;5335;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8"/>
            <p:cNvGrpSpPr/>
            <p:nvPr/>
          </p:nvGrpSpPr>
          <p:grpSpPr>
            <a:xfrm>
              <a:off x="1421567" y="1179665"/>
              <a:ext cx="80700" cy="1526144"/>
              <a:chOff x="1421567" y="1179665"/>
              <a:chExt cx="80700" cy="1526144"/>
            </a:xfrm>
          </p:grpSpPr>
          <p:sp>
            <p:nvSpPr>
              <p:cNvPr id="5346" name="Google Shape;5346;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8"/>
            <p:cNvGrpSpPr/>
            <p:nvPr/>
          </p:nvGrpSpPr>
          <p:grpSpPr>
            <a:xfrm>
              <a:off x="1592327" y="1179665"/>
              <a:ext cx="80700" cy="1526144"/>
              <a:chOff x="1592327" y="1179665"/>
              <a:chExt cx="80700" cy="1526144"/>
            </a:xfrm>
          </p:grpSpPr>
          <p:sp>
            <p:nvSpPr>
              <p:cNvPr id="5357" name="Google Shape;5357;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78"/>
            <p:cNvGrpSpPr/>
            <p:nvPr/>
          </p:nvGrpSpPr>
          <p:grpSpPr>
            <a:xfrm>
              <a:off x="1766187" y="1179665"/>
              <a:ext cx="80700" cy="1526144"/>
              <a:chOff x="1766187" y="1179665"/>
              <a:chExt cx="80700" cy="1526144"/>
            </a:xfrm>
          </p:grpSpPr>
          <p:sp>
            <p:nvSpPr>
              <p:cNvPr id="5368" name="Google Shape;5368;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8"/>
            <p:cNvGrpSpPr/>
            <p:nvPr/>
          </p:nvGrpSpPr>
          <p:grpSpPr>
            <a:xfrm>
              <a:off x="1936935" y="1179665"/>
              <a:ext cx="80700" cy="1526144"/>
              <a:chOff x="1936935" y="1179665"/>
              <a:chExt cx="80700" cy="1526144"/>
            </a:xfrm>
          </p:grpSpPr>
          <p:sp>
            <p:nvSpPr>
              <p:cNvPr id="5379" name="Google Shape;5379;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8"/>
            <p:cNvGrpSpPr/>
            <p:nvPr/>
          </p:nvGrpSpPr>
          <p:grpSpPr>
            <a:xfrm>
              <a:off x="2110795" y="1179665"/>
              <a:ext cx="80700" cy="1526144"/>
              <a:chOff x="2110795" y="1179665"/>
              <a:chExt cx="80700" cy="1526144"/>
            </a:xfrm>
          </p:grpSpPr>
          <p:sp>
            <p:nvSpPr>
              <p:cNvPr id="5390" name="Google Shape;5390;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78"/>
            <p:cNvGrpSpPr/>
            <p:nvPr/>
          </p:nvGrpSpPr>
          <p:grpSpPr>
            <a:xfrm>
              <a:off x="2284655" y="1179665"/>
              <a:ext cx="80700" cy="1526144"/>
              <a:chOff x="2284655" y="1179665"/>
              <a:chExt cx="80700" cy="1526144"/>
            </a:xfrm>
          </p:grpSpPr>
          <p:sp>
            <p:nvSpPr>
              <p:cNvPr id="5401" name="Google Shape;5401;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1" name="Google Shape;5411;p78"/>
          <p:cNvGrpSpPr/>
          <p:nvPr/>
        </p:nvGrpSpPr>
        <p:grpSpPr>
          <a:xfrm>
            <a:off x="2623904" y="1198803"/>
            <a:ext cx="1364248" cy="1102133"/>
            <a:chOff x="2623904" y="1198803"/>
            <a:chExt cx="1364248" cy="1102133"/>
          </a:xfrm>
        </p:grpSpPr>
        <p:grpSp>
          <p:nvGrpSpPr>
            <p:cNvPr id="5412" name="Google Shape;5412;p78"/>
            <p:cNvGrpSpPr/>
            <p:nvPr/>
          </p:nvGrpSpPr>
          <p:grpSpPr>
            <a:xfrm>
              <a:off x="2623907" y="1198803"/>
              <a:ext cx="1364245" cy="273000"/>
              <a:chOff x="2623907" y="1198803"/>
              <a:chExt cx="1364245" cy="273000"/>
            </a:xfrm>
          </p:grpSpPr>
          <p:sp>
            <p:nvSpPr>
              <p:cNvPr id="5413" name="Google Shape;5413;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8"/>
            <p:cNvGrpSpPr/>
            <p:nvPr/>
          </p:nvGrpSpPr>
          <p:grpSpPr>
            <a:xfrm>
              <a:off x="2623904" y="1476964"/>
              <a:ext cx="1364245" cy="273000"/>
              <a:chOff x="2623904" y="1476964"/>
              <a:chExt cx="1364245" cy="273000"/>
            </a:xfrm>
          </p:grpSpPr>
          <p:sp>
            <p:nvSpPr>
              <p:cNvPr id="5419" name="Google Shape;5419;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78"/>
            <p:cNvGrpSpPr/>
            <p:nvPr/>
          </p:nvGrpSpPr>
          <p:grpSpPr>
            <a:xfrm>
              <a:off x="2623907" y="1749775"/>
              <a:ext cx="1364245" cy="273000"/>
              <a:chOff x="2623907" y="1749775"/>
              <a:chExt cx="1364245" cy="273000"/>
            </a:xfrm>
          </p:grpSpPr>
          <p:sp>
            <p:nvSpPr>
              <p:cNvPr id="5425" name="Google Shape;5425;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8"/>
            <p:cNvGrpSpPr/>
            <p:nvPr/>
          </p:nvGrpSpPr>
          <p:grpSpPr>
            <a:xfrm>
              <a:off x="2623904" y="2027936"/>
              <a:ext cx="1364245" cy="273000"/>
              <a:chOff x="2623904" y="2027936"/>
              <a:chExt cx="1364245" cy="273000"/>
            </a:xfrm>
          </p:grpSpPr>
          <p:sp>
            <p:nvSpPr>
              <p:cNvPr id="5431" name="Google Shape;5431;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6" name="Google Shape;5436;p78"/>
          <p:cNvGrpSpPr/>
          <p:nvPr/>
        </p:nvGrpSpPr>
        <p:grpSpPr>
          <a:xfrm>
            <a:off x="2613365" y="2657876"/>
            <a:ext cx="1387541" cy="159124"/>
            <a:chOff x="3200660" y="2180272"/>
            <a:chExt cx="2563824" cy="378237"/>
          </a:xfrm>
        </p:grpSpPr>
        <p:sp>
          <p:nvSpPr>
            <p:cNvPr id="5437" name="Google Shape;5437;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8"/>
          <p:cNvGrpSpPr/>
          <p:nvPr/>
        </p:nvGrpSpPr>
        <p:grpSpPr>
          <a:xfrm>
            <a:off x="2609890" y="2935640"/>
            <a:ext cx="1390502" cy="159625"/>
            <a:chOff x="3530150" y="2790075"/>
            <a:chExt cx="1962600" cy="225300"/>
          </a:xfrm>
        </p:grpSpPr>
        <p:sp>
          <p:nvSpPr>
            <p:cNvPr id="5456" name="Google Shape;5456;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8"/>
          <p:cNvGrpSpPr/>
          <p:nvPr/>
        </p:nvGrpSpPr>
        <p:grpSpPr>
          <a:xfrm>
            <a:off x="2609948" y="3213905"/>
            <a:ext cx="1411629" cy="154175"/>
            <a:chOff x="3558802" y="4011244"/>
            <a:chExt cx="1866000" cy="111600"/>
          </a:xfrm>
        </p:grpSpPr>
        <p:sp>
          <p:nvSpPr>
            <p:cNvPr id="5459" name="Google Shape;5459;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8"/>
          <p:cNvGrpSpPr/>
          <p:nvPr/>
        </p:nvGrpSpPr>
        <p:grpSpPr>
          <a:xfrm>
            <a:off x="2610235" y="2419475"/>
            <a:ext cx="1383503" cy="119761"/>
            <a:chOff x="3465975" y="2270258"/>
            <a:chExt cx="1986364" cy="171947"/>
          </a:xfrm>
        </p:grpSpPr>
        <p:sp>
          <p:nvSpPr>
            <p:cNvPr id="5462" name="Google Shape;5462;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8"/>
          <p:cNvGrpSpPr/>
          <p:nvPr/>
        </p:nvGrpSpPr>
        <p:grpSpPr>
          <a:xfrm>
            <a:off x="2621243" y="3783248"/>
            <a:ext cx="1369531" cy="195460"/>
            <a:chOff x="723300" y="4253549"/>
            <a:chExt cx="2276482" cy="324900"/>
          </a:xfrm>
        </p:grpSpPr>
        <p:sp>
          <p:nvSpPr>
            <p:cNvPr id="5471" name="Google Shape;5471;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8"/>
          <p:cNvGrpSpPr/>
          <p:nvPr/>
        </p:nvGrpSpPr>
        <p:grpSpPr>
          <a:xfrm>
            <a:off x="2610803" y="3484489"/>
            <a:ext cx="1389066" cy="180119"/>
            <a:chOff x="705948" y="3788465"/>
            <a:chExt cx="2308953" cy="299400"/>
          </a:xfrm>
        </p:grpSpPr>
        <p:sp>
          <p:nvSpPr>
            <p:cNvPr id="5477" name="Google Shape;5477;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78"/>
          <p:cNvGrpSpPr/>
          <p:nvPr/>
        </p:nvGrpSpPr>
        <p:grpSpPr>
          <a:xfrm>
            <a:off x="4207794" y="2088443"/>
            <a:ext cx="1433821" cy="191501"/>
            <a:chOff x="4273350" y="2088443"/>
            <a:chExt cx="1433821" cy="191501"/>
          </a:xfrm>
        </p:grpSpPr>
        <p:grpSp>
          <p:nvGrpSpPr>
            <p:cNvPr id="5483" name="Google Shape;5483;p78"/>
            <p:cNvGrpSpPr/>
            <p:nvPr/>
          </p:nvGrpSpPr>
          <p:grpSpPr>
            <a:xfrm>
              <a:off x="4273350" y="2088443"/>
              <a:ext cx="1433821" cy="0"/>
              <a:chOff x="5224975" y="2962250"/>
              <a:chExt cx="1544400" cy="0"/>
            </a:xfrm>
          </p:grpSpPr>
          <p:cxnSp>
            <p:nvCxnSpPr>
              <p:cNvPr id="5484" name="Google Shape;5484;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85" name="Google Shape;5485;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86" name="Google Shape;5486;p78"/>
            <p:cNvGrpSpPr/>
            <p:nvPr/>
          </p:nvGrpSpPr>
          <p:grpSpPr>
            <a:xfrm>
              <a:off x="4273350" y="2279944"/>
              <a:ext cx="1433821" cy="0"/>
              <a:chOff x="5224975" y="2962250"/>
              <a:chExt cx="1544400" cy="0"/>
            </a:xfrm>
          </p:grpSpPr>
          <p:cxnSp>
            <p:nvCxnSpPr>
              <p:cNvPr id="5487" name="Google Shape;5487;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88" name="Google Shape;5488;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89" name="Google Shape;5489;p78"/>
          <p:cNvGrpSpPr/>
          <p:nvPr/>
        </p:nvGrpSpPr>
        <p:grpSpPr>
          <a:xfrm>
            <a:off x="2658741" y="4097347"/>
            <a:ext cx="1304609" cy="294074"/>
            <a:chOff x="2658741" y="4097347"/>
            <a:chExt cx="1304609" cy="294074"/>
          </a:xfrm>
        </p:grpSpPr>
        <p:grpSp>
          <p:nvGrpSpPr>
            <p:cNvPr id="5490" name="Google Shape;5490;p78"/>
            <p:cNvGrpSpPr/>
            <p:nvPr/>
          </p:nvGrpSpPr>
          <p:grpSpPr>
            <a:xfrm>
              <a:off x="2658741" y="4097347"/>
              <a:ext cx="118572" cy="294074"/>
              <a:chOff x="3343310" y="4475555"/>
              <a:chExt cx="127717" cy="316753"/>
            </a:xfrm>
          </p:grpSpPr>
          <p:sp>
            <p:nvSpPr>
              <p:cNvPr id="5491" name="Google Shape;5491;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8"/>
            <p:cNvGrpSpPr/>
            <p:nvPr/>
          </p:nvGrpSpPr>
          <p:grpSpPr>
            <a:xfrm>
              <a:off x="3815519" y="4098388"/>
              <a:ext cx="147831" cy="291991"/>
              <a:chOff x="3527539" y="4476677"/>
              <a:chExt cx="159232" cy="314510"/>
            </a:xfrm>
          </p:grpSpPr>
          <p:sp>
            <p:nvSpPr>
              <p:cNvPr id="5494" name="Google Shape;5494;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8"/>
            <p:cNvGrpSpPr/>
            <p:nvPr/>
          </p:nvGrpSpPr>
          <p:grpSpPr>
            <a:xfrm>
              <a:off x="3511696" y="4098388"/>
              <a:ext cx="147831" cy="291991"/>
              <a:chOff x="3527539" y="4476677"/>
              <a:chExt cx="159232" cy="314510"/>
            </a:xfrm>
          </p:grpSpPr>
          <p:sp>
            <p:nvSpPr>
              <p:cNvPr id="5497" name="Google Shape;5497;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78"/>
            <p:cNvGrpSpPr/>
            <p:nvPr/>
          </p:nvGrpSpPr>
          <p:grpSpPr>
            <a:xfrm>
              <a:off x="3207874" y="4098388"/>
              <a:ext cx="147831" cy="291991"/>
              <a:chOff x="3527539" y="4476677"/>
              <a:chExt cx="159232" cy="314510"/>
            </a:xfrm>
          </p:grpSpPr>
          <p:sp>
            <p:nvSpPr>
              <p:cNvPr id="5500" name="Google Shape;5500;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8"/>
            <p:cNvGrpSpPr/>
            <p:nvPr/>
          </p:nvGrpSpPr>
          <p:grpSpPr>
            <a:xfrm>
              <a:off x="2933305" y="4097347"/>
              <a:ext cx="118572" cy="294074"/>
              <a:chOff x="3343310" y="4475555"/>
              <a:chExt cx="127717" cy="316753"/>
            </a:xfrm>
          </p:grpSpPr>
          <p:sp>
            <p:nvSpPr>
              <p:cNvPr id="5503" name="Google Shape;550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5" name="Google Shape;5505;p78"/>
          <p:cNvGrpSpPr/>
          <p:nvPr/>
        </p:nvGrpSpPr>
        <p:grpSpPr>
          <a:xfrm>
            <a:off x="4209349" y="1176041"/>
            <a:ext cx="1430711" cy="751237"/>
            <a:chOff x="5159450" y="1919950"/>
            <a:chExt cx="1541050" cy="862500"/>
          </a:xfrm>
        </p:grpSpPr>
        <p:sp>
          <p:nvSpPr>
            <p:cNvPr id="5506" name="Google Shape;5506;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07" name="Google Shape;5507;p78"/>
            <p:cNvGrpSpPr/>
            <p:nvPr/>
          </p:nvGrpSpPr>
          <p:grpSpPr>
            <a:xfrm>
              <a:off x="5159450" y="1919950"/>
              <a:ext cx="1541050" cy="862500"/>
              <a:chOff x="5159450" y="1919950"/>
              <a:chExt cx="1541050" cy="862500"/>
            </a:xfrm>
          </p:grpSpPr>
          <p:cxnSp>
            <p:nvCxnSpPr>
              <p:cNvPr id="5508" name="Google Shape;5508;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09" name="Google Shape;5509;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10" name="Google Shape;5510;p78"/>
          <p:cNvGrpSpPr/>
          <p:nvPr/>
        </p:nvGrpSpPr>
        <p:grpSpPr>
          <a:xfrm>
            <a:off x="4257486" y="2439811"/>
            <a:ext cx="1334436" cy="967914"/>
            <a:chOff x="4294923" y="2439811"/>
            <a:chExt cx="1334436" cy="967914"/>
          </a:xfrm>
        </p:grpSpPr>
        <p:grpSp>
          <p:nvGrpSpPr>
            <p:cNvPr id="5511" name="Google Shape;5511;p78"/>
            <p:cNvGrpSpPr/>
            <p:nvPr/>
          </p:nvGrpSpPr>
          <p:grpSpPr>
            <a:xfrm>
              <a:off x="4960455" y="2469658"/>
              <a:ext cx="668904" cy="885524"/>
              <a:chOff x="4960455" y="2469658"/>
              <a:chExt cx="668904" cy="885524"/>
            </a:xfrm>
          </p:grpSpPr>
          <p:sp>
            <p:nvSpPr>
              <p:cNvPr id="5512" name="Google Shape;5512;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8"/>
            <p:cNvGrpSpPr/>
            <p:nvPr/>
          </p:nvGrpSpPr>
          <p:grpSpPr>
            <a:xfrm>
              <a:off x="4294923" y="2469658"/>
              <a:ext cx="668951" cy="885524"/>
              <a:chOff x="4294923" y="2469658"/>
              <a:chExt cx="668951" cy="885524"/>
            </a:xfrm>
          </p:grpSpPr>
          <p:sp>
            <p:nvSpPr>
              <p:cNvPr id="5519" name="Google Shape;5519;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78"/>
          <p:cNvGrpSpPr/>
          <p:nvPr/>
        </p:nvGrpSpPr>
        <p:grpSpPr>
          <a:xfrm>
            <a:off x="4243690" y="3494256"/>
            <a:ext cx="1430949" cy="897289"/>
            <a:chOff x="4351371" y="3547942"/>
            <a:chExt cx="1345130" cy="843475"/>
          </a:xfrm>
        </p:grpSpPr>
        <p:grpSp>
          <p:nvGrpSpPr>
            <p:cNvPr id="5527" name="Google Shape;5527;p78"/>
            <p:cNvGrpSpPr/>
            <p:nvPr/>
          </p:nvGrpSpPr>
          <p:grpSpPr>
            <a:xfrm>
              <a:off x="4351371" y="4209917"/>
              <a:ext cx="1345130" cy="181500"/>
              <a:chOff x="4351371" y="4209917"/>
              <a:chExt cx="1345130" cy="181500"/>
            </a:xfrm>
          </p:grpSpPr>
          <p:sp>
            <p:nvSpPr>
              <p:cNvPr id="5528" name="Google Shape;5528;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9" name="Google Shape;5529;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30" name="Google Shape;5530;p78"/>
            <p:cNvGrpSpPr/>
            <p:nvPr/>
          </p:nvGrpSpPr>
          <p:grpSpPr>
            <a:xfrm>
              <a:off x="4403010" y="3985221"/>
              <a:ext cx="1109518" cy="181500"/>
              <a:chOff x="4403010" y="3985221"/>
              <a:chExt cx="1109518" cy="181500"/>
            </a:xfrm>
          </p:grpSpPr>
          <p:sp>
            <p:nvSpPr>
              <p:cNvPr id="5531" name="Google Shape;5531;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2" name="Google Shape;5532;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33" name="Google Shape;5533;p78"/>
            <p:cNvGrpSpPr/>
            <p:nvPr/>
          </p:nvGrpSpPr>
          <p:grpSpPr>
            <a:xfrm>
              <a:off x="4618704" y="3766582"/>
              <a:ext cx="807858" cy="181500"/>
              <a:chOff x="4618704" y="3766582"/>
              <a:chExt cx="807858" cy="181500"/>
            </a:xfrm>
          </p:grpSpPr>
          <p:sp>
            <p:nvSpPr>
              <p:cNvPr id="5534" name="Google Shape;5534;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5" name="Google Shape;5535;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36" name="Google Shape;5536;p78"/>
            <p:cNvGrpSpPr/>
            <p:nvPr/>
          </p:nvGrpSpPr>
          <p:grpSpPr>
            <a:xfrm>
              <a:off x="4735238" y="3547942"/>
              <a:ext cx="462839" cy="181500"/>
              <a:chOff x="4735238" y="3547942"/>
              <a:chExt cx="462839" cy="181500"/>
            </a:xfrm>
          </p:grpSpPr>
          <p:sp>
            <p:nvSpPr>
              <p:cNvPr id="5537" name="Google Shape;5537;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8" name="Google Shape;5538;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39" name="Google Shape;5539;p78"/>
          <p:cNvGrpSpPr/>
          <p:nvPr/>
        </p:nvGrpSpPr>
        <p:grpSpPr>
          <a:xfrm>
            <a:off x="7420047" y="2429580"/>
            <a:ext cx="1020955" cy="928853"/>
            <a:chOff x="926675" y="238125"/>
            <a:chExt cx="5755100" cy="5232975"/>
          </a:xfrm>
        </p:grpSpPr>
        <p:sp>
          <p:nvSpPr>
            <p:cNvPr id="5540" name="Google Shape;5540;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8"/>
          <p:cNvGrpSpPr/>
          <p:nvPr/>
        </p:nvGrpSpPr>
        <p:grpSpPr>
          <a:xfrm>
            <a:off x="727421" y="2828315"/>
            <a:ext cx="1695374" cy="1560837"/>
            <a:chOff x="727421" y="2828315"/>
            <a:chExt cx="1695374" cy="1560837"/>
          </a:xfrm>
        </p:grpSpPr>
        <p:grpSp>
          <p:nvGrpSpPr>
            <p:cNvPr id="5545" name="Google Shape;5545;p78"/>
            <p:cNvGrpSpPr/>
            <p:nvPr/>
          </p:nvGrpSpPr>
          <p:grpSpPr>
            <a:xfrm>
              <a:off x="727421" y="2828315"/>
              <a:ext cx="1695374" cy="1560837"/>
              <a:chOff x="734799" y="2782450"/>
              <a:chExt cx="1571100" cy="1577400"/>
            </a:xfrm>
          </p:grpSpPr>
          <p:cxnSp>
            <p:nvCxnSpPr>
              <p:cNvPr id="5546" name="Google Shape;5546;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47" name="Google Shape;5547;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48" name="Google Shape;5548;p78"/>
            <p:cNvGrpSpPr/>
            <p:nvPr/>
          </p:nvGrpSpPr>
          <p:grpSpPr>
            <a:xfrm>
              <a:off x="819108" y="2882501"/>
              <a:ext cx="1556791" cy="1426186"/>
              <a:chOff x="819108" y="2882501"/>
              <a:chExt cx="1556791" cy="1426186"/>
            </a:xfrm>
          </p:grpSpPr>
          <p:grpSp>
            <p:nvGrpSpPr>
              <p:cNvPr id="5549" name="Google Shape;5549;p78"/>
              <p:cNvGrpSpPr/>
              <p:nvPr/>
            </p:nvGrpSpPr>
            <p:grpSpPr>
              <a:xfrm>
                <a:off x="819108" y="2882501"/>
                <a:ext cx="103104" cy="1426186"/>
                <a:chOff x="4674013" y="3100904"/>
                <a:chExt cx="122758" cy="1698043"/>
              </a:xfrm>
            </p:grpSpPr>
            <p:sp>
              <p:nvSpPr>
                <p:cNvPr id="5550" name="Google Shape;5550;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8"/>
              <p:cNvGrpSpPr/>
              <p:nvPr/>
            </p:nvGrpSpPr>
            <p:grpSpPr>
              <a:xfrm>
                <a:off x="1062475" y="2882501"/>
                <a:ext cx="103104" cy="1426186"/>
                <a:chOff x="4940438" y="3100904"/>
                <a:chExt cx="122758" cy="1698043"/>
              </a:xfrm>
            </p:grpSpPr>
            <p:sp>
              <p:nvSpPr>
                <p:cNvPr id="5558" name="Google Shape;5558;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78"/>
              <p:cNvGrpSpPr/>
              <p:nvPr/>
            </p:nvGrpSpPr>
            <p:grpSpPr>
              <a:xfrm>
                <a:off x="1299324" y="2882501"/>
                <a:ext cx="103104" cy="1426186"/>
                <a:chOff x="5206863" y="3100904"/>
                <a:chExt cx="122758" cy="1698043"/>
              </a:xfrm>
            </p:grpSpPr>
            <p:sp>
              <p:nvSpPr>
                <p:cNvPr id="5566" name="Google Shape;5566;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8"/>
              <p:cNvGrpSpPr/>
              <p:nvPr/>
            </p:nvGrpSpPr>
            <p:grpSpPr>
              <a:xfrm>
                <a:off x="1786057" y="2882501"/>
                <a:ext cx="103104" cy="1426186"/>
                <a:chOff x="6006138" y="3143629"/>
                <a:chExt cx="122758" cy="1698043"/>
              </a:xfrm>
            </p:grpSpPr>
            <p:sp>
              <p:nvSpPr>
                <p:cNvPr id="5574" name="Google Shape;5574;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8"/>
              <p:cNvGrpSpPr/>
              <p:nvPr/>
            </p:nvGrpSpPr>
            <p:grpSpPr>
              <a:xfrm>
                <a:off x="2029422" y="2882501"/>
                <a:ext cx="103104" cy="1426186"/>
                <a:chOff x="6805413" y="3100904"/>
                <a:chExt cx="122758" cy="1698043"/>
              </a:xfrm>
            </p:grpSpPr>
            <p:sp>
              <p:nvSpPr>
                <p:cNvPr id="5582" name="Google Shape;5582;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8"/>
              <p:cNvGrpSpPr/>
              <p:nvPr/>
            </p:nvGrpSpPr>
            <p:grpSpPr>
              <a:xfrm>
                <a:off x="2272795" y="2882501"/>
                <a:ext cx="103104" cy="1426186"/>
                <a:chOff x="5206863" y="3100904"/>
                <a:chExt cx="122758" cy="1698043"/>
              </a:xfrm>
            </p:grpSpPr>
            <p:sp>
              <p:nvSpPr>
                <p:cNvPr id="5590" name="Google Shape;5590;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8"/>
              <p:cNvGrpSpPr/>
              <p:nvPr/>
            </p:nvGrpSpPr>
            <p:grpSpPr>
              <a:xfrm>
                <a:off x="1542694" y="2882501"/>
                <a:ext cx="103104" cy="1426186"/>
                <a:chOff x="6006138" y="3143629"/>
                <a:chExt cx="122758" cy="1698043"/>
              </a:xfrm>
            </p:grpSpPr>
            <p:sp>
              <p:nvSpPr>
                <p:cNvPr id="5598" name="Google Shape;5598;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05" name="Google Shape;5605;p78"/>
          <p:cNvGrpSpPr/>
          <p:nvPr/>
        </p:nvGrpSpPr>
        <p:grpSpPr>
          <a:xfrm>
            <a:off x="5683472" y="3518037"/>
            <a:ext cx="2749952" cy="870677"/>
            <a:chOff x="238125" y="1725700"/>
            <a:chExt cx="7139025" cy="2260325"/>
          </a:xfrm>
        </p:grpSpPr>
        <p:sp>
          <p:nvSpPr>
            <p:cNvPr id="5606" name="Google Shape;5606;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78"/>
          <p:cNvGrpSpPr/>
          <p:nvPr/>
        </p:nvGrpSpPr>
        <p:grpSpPr>
          <a:xfrm>
            <a:off x="5953636" y="2459783"/>
            <a:ext cx="1105452" cy="916747"/>
            <a:chOff x="5249100" y="1210600"/>
            <a:chExt cx="3502700" cy="2904775"/>
          </a:xfrm>
        </p:grpSpPr>
        <p:sp>
          <p:nvSpPr>
            <p:cNvPr id="5617" name="Google Shape;5617;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1" name="Google Shape;5621;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22" name="Google Shape;5622;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23" name="Google Shape;5623;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24" name="Google Shape;5624;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25" name="Google Shape;5625;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8"/>
          <p:cNvGrpSpPr/>
          <p:nvPr/>
        </p:nvGrpSpPr>
        <p:grpSpPr>
          <a:xfrm>
            <a:off x="7136183" y="1179201"/>
            <a:ext cx="1304650" cy="1124856"/>
            <a:chOff x="7287122" y="1165658"/>
            <a:chExt cx="1219413" cy="1051365"/>
          </a:xfrm>
        </p:grpSpPr>
        <p:grpSp>
          <p:nvGrpSpPr>
            <p:cNvPr id="5627" name="Google Shape;5627;p78"/>
            <p:cNvGrpSpPr/>
            <p:nvPr/>
          </p:nvGrpSpPr>
          <p:grpSpPr>
            <a:xfrm>
              <a:off x="7287122" y="1969723"/>
              <a:ext cx="1219413" cy="247300"/>
              <a:chOff x="7287122" y="1969723"/>
              <a:chExt cx="1219413" cy="247300"/>
            </a:xfrm>
          </p:grpSpPr>
          <p:sp>
            <p:nvSpPr>
              <p:cNvPr id="5628" name="Google Shape;5628;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78"/>
              <p:cNvGrpSpPr/>
              <p:nvPr/>
            </p:nvGrpSpPr>
            <p:grpSpPr>
              <a:xfrm>
                <a:off x="7287122" y="2063892"/>
                <a:ext cx="1151753" cy="73428"/>
                <a:chOff x="7287122" y="2063892"/>
                <a:chExt cx="1151753" cy="73428"/>
              </a:xfrm>
            </p:grpSpPr>
            <p:sp>
              <p:nvSpPr>
                <p:cNvPr id="5630" name="Google Shape;5630;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1" name="Google Shape;5631;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32" name="Google Shape;5632;p78"/>
            <p:cNvGrpSpPr/>
            <p:nvPr/>
          </p:nvGrpSpPr>
          <p:grpSpPr>
            <a:xfrm>
              <a:off x="7287122" y="1712201"/>
              <a:ext cx="1219403" cy="246767"/>
              <a:chOff x="7287122" y="1712201"/>
              <a:chExt cx="1219403" cy="246767"/>
            </a:xfrm>
          </p:grpSpPr>
          <p:sp>
            <p:nvSpPr>
              <p:cNvPr id="5633" name="Google Shape;5633;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4" name="Google Shape;5634;p78"/>
              <p:cNvGrpSpPr/>
              <p:nvPr/>
            </p:nvGrpSpPr>
            <p:grpSpPr>
              <a:xfrm>
                <a:off x="7287122" y="1842861"/>
                <a:ext cx="1005303" cy="73419"/>
                <a:chOff x="7287122" y="1842861"/>
                <a:chExt cx="1005303" cy="73419"/>
              </a:xfrm>
            </p:grpSpPr>
            <p:sp>
              <p:nvSpPr>
                <p:cNvPr id="5635" name="Google Shape;5635;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6" name="Google Shape;5636;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37" name="Google Shape;5637;p78"/>
            <p:cNvGrpSpPr/>
            <p:nvPr/>
          </p:nvGrpSpPr>
          <p:grpSpPr>
            <a:xfrm>
              <a:off x="7287122" y="1447520"/>
              <a:ext cx="1219403" cy="286667"/>
              <a:chOff x="7287122" y="1447520"/>
              <a:chExt cx="1219403" cy="286667"/>
            </a:xfrm>
          </p:grpSpPr>
          <p:sp>
            <p:nvSpPr>
              <p:cNvPr id="5638" name="Google Shape;5638;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9" name="Google Shape;5639;p78"/>
              <p:cNvGrpSpPr/>
              <p:nvPr/>
            </p:nvGrpSpPr>
            <p:grpSpPr>
              <a:xfrm>
                <a:off x="7287122" y="1581977"/>
                <a:ext cx="852803" cy="73428"/>
                <a:chOff x="7287122" y="1581977"/>
                <a:chExt cx="852803" cy="73428"/>
              </a:xfrm>
            </p:grpSpPr>
            <p:sp>
              <p:nvSpPr>
                <p:cNvPr id="5640" name="Google Shape;5640;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1" name="Google Shape;5641;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42" name="Google Shape;5642;p78"/>
            <p:cNvGrpSpPr/>
            <p:nvPr/>
          </p:nvGrpSpPr>
          <p:grpSpPr>
            <a:xfrm>
              <a:off x="7287122" y="1165658"/>
              <a:ext cx="1219403" cy="344253"/>
              <a:chOff x="7287122" y="1165658"/>
              <a:chExt cx="1219403" cy="344253"/>
            </a:xfrm>
          </p:grpSpPr>
          <p:sp>
            <p:nvSpPr>
              <p:cNvPr id="5643" name="Google Shape;5643;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4" name="Google Shape;5644;p78"/>
              <p:cNvGrpSpPr/>
              <p:nvPr/>
            </p:nvGrpSpPr>
            <p:grpSpPr>
              <a:xfrm>
                <a:off x="7287122" y="1341025"/>
                <a:ext cx="695703" cy="73419"/>
                <a:chOff x="7287122" y="1341025"/>
                <a:chExt cx="695703" cy="73419"/>
              </a:xfrm>
            </p:grpSpPr>
            <p:sp>
              <p:nvSpPr>
                <p:cNvPr id="5645" name="Google Shape;5645;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6" name="Google Shape;5646;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47" name="Google Shape;5647;p78"/>
          <p:cNvGrpSpPr/>
          <p:nvPr/>
        </p:nvGrpSpPr>
        <p:grpSpPr>
          <a:xfrm>
            <a:off x="5802676" y="1185224"/>
            <a:ext cx="1397729" cy="1098540"/>
            <a:chOff x="5900602" y="1193063"/>
            <a:chExt cx="1299851" cy="1021707"/>
          </a:xfrm>
        </p:grpSpPr>
        <p:grpSp>
          <p:nvGrpSpPr>
            <p:cNvPr id="5648" name="Google Shape;5648;p78"/>
            <p:cNvGrpSpPr/>
            <p:nvPr/>
          </p:nvGrpSpPr>
          <p:grpSpPr>
            <a:xfrm>
              <a:off x="6520337" y="1193063"/>
              <a:ext cx="341815" cy="799959"/>
              <a:chOff x="6520337" y="1193063"/>
              <a:chExt cx="341815" cy="799959"/>
            </a:xfrm>
          </p:grpSpPr>
          <p:grpSp>
            <p:nvGrpSpPr>
              <p:cNvPr id="5649" name="Google Shape;5649;p78"/>
              <p:cNvGrpSpPr/>
              <p:nvPr/>
            </p:nvGrpSpPr>
            <p:grpSpPr>
              <a:xfrm>
                <a:off x="6520337" y="1589527"/>
                <a:ext cx="213950" cy="403494"/>
                <a:chOff x="6520337" y="1589527"/>
                <a:chExt cx="213950" cy="403494"/>
              </a:xfrm>
            </p:grpSpPr>
            <p:sp>
              <p:nvSpPr>
                <p:cNvPr id="5650" name="Google Shape;5650;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8"/>
              <p:cNvGrpSpPr/>
              <p:nvPr/>
            </p:nvGrpSpPr>
            <p:grpSpPr>
              <a:xfrm>
                <a:off x="6577204" y="1193063"/>
                <a:ext cx="284947" cy="464512"/>
                <a:chOff x="6577204" y="1193063"/>
                <a:chExt cx="284947" cy="464512"/>
              </a:xfrm>
            </p:grpSpPr>
            <p:sp>
              <p:nvSpPr>
                <p:cNvPr id="5653" name="Google Shape;5653;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4" name="Google Shape;5654;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55" name="Google Shape;5655;p78"/>
            <p:cNvGrpSpPr/>
            <p:nvPr/>
          </p:nvGrpSpPr>
          <p:grpSpPr>
            <a:xfrm>
              <a:off x="6238903" y="1193063"/>
              <a:ext cx="300475" cy="900152"/>
              <a:chOff x="6238903" y="1193063"/>
              <a:chExt cx="300475" cy="900152"/>
            </a:xfrm>
          </p:grpSpPr>
          <p:grpSp>
            <p:nvGrpSpPr>
              <p:cNvPr id="5656" name="Google Shape;5656;p78"/>
              <p:cNvGrpSpPr/>
              <p:nvPr/>
            </p:nvGrpSpPr>
            <p:grpSpPr>
              <a:xfrm>
                <a:off x="6290865" y="1489315"/>
                <a:ext cx="248514" cy="603900"/>
                <a:chOff x="6290865" y="1489315"/>
                <a:chExt cx="248514" cy="603900"/>
              </a:xfrm>
            </p:grpSpPr>
            <p:sp>
              <p:nvSpPr>
                <p:cNvPr id="5657" name="Google Shape;5657;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78"/>
              <p:cNvGrpSpPr/>
              <p:nvPr/>
            </p:nvGrpSpPr>
            <p:grpSpPr>
              <a:xfrm>
                <a:off x="6238903" y="1193063"/>
                <a:ext cx="284947" cy="333087"/>
                <a:chOff x="6238903" y="1193063"/>
                <a:chExt cx="284947" cy="333087"/>
              </a:xfrm>
            </p:grpSpPr>
            <p:sp>
              <p:nvSpPr>
                <p:cNvPr id="5660" name="Google Shape;5660;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1" name="Google Shape;5661;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62" name="Google Shape;5662;p78"/>
            <p:cNvGrpSpPr/>
            <p:nvPr/>
          </p:nvGrpSpPr>
          <p:grpSpPr>
            <a:xfrm>
              <a:off x="5900602" y="1193063"/>
              <a:ext cx="444345" cy="1021707"/>
              <a:chOff x="5900602" y="1193063"/>
              <a:chExt cx="444345" cy="1021707"/>
            </a:xfrm>
          </p:grpSpPr>
          <p:grpSp>
            <p:nvGrpSpPr>
              <p:cNvPr id="5663" name="Google Shape;5663;p78"/>
              <p:cNvGrpSpPr/>
              <p:nvPr/>
            </p:nvGrpSpPr>
            <p:grpSpPr>
              <a:xfrm>
                <a:off x="6046501" y="1367785"/>
                <a:ext cx="298446" cy="846986"/>
                <a:chOff x="6046501" y="1367785"/>
                <a:chExt cx="298446" cy="846986"/>
              </a:xfrm>
            </p:grpSpPr>
            <p:sp>
              <p:nvSpPr>
                <p:cNvPr id="5664" name="Google Shape;5664;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78"/>
              <p:cNvGrpSpPr/>
              <p:nvPr/>
            </p:nvGrpSpPr>
            <p:grpSpPr>
              <a:xfrm>
                <a:off x="5900602" y="1193063"/>
                <a:ext cx="284947" cy="182312"/>
                <a:chOff x="5900602" y="1193063"/>
                <a:chExt cx="284947" cy="182312"/>
              </a:xfrm>
            </p:grpSpPr>
            <p:sp>
              <p:nvSpPr>
                <p:cNvPr id="5667" name="Google Shape;5667;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8" name="Google Shape;5668;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69" name="Google Shape;5669;p78"/>
            <p:cNvGrpSpPr/>
            <p:nvPr/>
          </p:nvGrpSpPr>
          <p:grpSpPr>
            <a:xfrm>
              <a:off x="6738300" y="1193063"/>
              <a:ext cx="462153" cy="707634"/>
              <a:chOff x="6738300" y="1193063"/>
              <a:chExt cx="462153" cy="707634"/>
            </a:xfrm>
          </p:grpSpPr>
          <p:grpSp>
            <p:nvGrpSpPr>
              <p:cNvPr id="5670" name="Google Shape;5670;p78"/>
              <p:cNvGrpSpPr/>
              <p:nvPr/>
            </p:nvGrpSpPr>
            <p:grpSpPr>
              <a:xfrm>
                <a:off x="6915505" y="1193063"/>
                <a:ext cx="284947" cy="597387"/>
                <a:chOff x="6915505" y="1193063"/>
                <a:chExt cx="284947" cy="597387"/>
              </a:xfrm>
            </p:grpSpPr>
            <p:sp>
              <p:nvSpPr>
                <p:cNvPr id="5671" name="Google Shape;5671;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2" name="Google Shape;5672;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73" name="Google Shape;5673;p78"/>
              <p:cNvGrpSpPr/>
              <p:nvPr/>
            </p:nvGrpSpPr>
            <p:grpSpPr>
              <a:xfrm>
                <a:off x="6738300" y="1684725"/>
                <a:ext cx="230066" cy="215971"/>
                <a:chOff x="6738300" y="1684725"/>
                <a:chExt cx="230066" cy="215971"/>
              </a:xfrm>
            </p:grpSpPr>
            <p:sp>
              <p:nvSpPr>
                <p:cNvPr id="5674" name="Google Shape;5674;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9"/>
        <p:cNvGrpSpPr/>
        <p:nvPr/>
      </p:nvGrpSpPr>
      <p:grpSpPr>
        <a:xfrm>
          <a:off x="0" y="0"/>
          <a:ext cx="0" cy="0"/>
          <a:chOff x="0" y="0"/>
          <a:chExt cx="0" cy="0"/>
        </a:xfrm>
      </p:grpSpPr>
      <p:sp>
        <p:nvSpPr>
          <p:cNvPr id="5680" name="Google Shape;5680;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81" name="Google Shape;5681;p79"/>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82" name="Google Shape;5682;p79"/>
          <p:cNvGrpSpPr/>
          <p:nvPr/>
        </p:nvGrpSpPr>
        <p:grpSpPr>
          <a:xfrm>
            <a:off x="829359" y="2307635"/>
            <a:ext cx="339235" cy="298186"/>
            <a:chOff x="898875" y="244725"/>
            <a:chExt cx="481800" cy="423500"/>
          </a:xfrm>
        </p:grpSpPr>
        <p:sp>
          <p:nvSpPr>
            <p:cNvPr id="5683" name="Google Shape;5683;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9" name="Google Shape;5689;p79"/>
          <p:cNvGrpSpPr/>
          <p:nvPr/>
        </p:nvGrpSpPr>
        <p:grpSpPr>
          <a:xfrm>
            <a:off x="1267741" y="2287103"/>
            <a:ext cx="298169" cy="339253"/>
            <a:chOff x="1529350" y="258825"/>
            <a:chExt cx="423475" cy="481825"/>
          </a:xfrm>
        </p:grpSpPr>
        <p:sp>
          <p:nvSpPr>
            <p:cNvPr id="5690" name="Google Shape;5690;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79"/>
          <p:cNvGrpSpPr/>
          <p:nvPr/>
        </p:nvGrpSpPr>
        <p:grpSpPr>
          <a:xfrm>
            <a:off x="1660716" y="2367273"/>
            <a:ext cx="340890" cy="178912"/>
            <a:chOff x="2084325" y="363300"/>
            <a:chExt cx="484150" cy="254100"/>
          </a:xfrm>
        </p:grpSpPr>
        <p:sp>
          <p:nvSpPr>
            <p:cNvPr id="5693" name="Google Shape;5693;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5" name="Google Shape;5695;p79"/>
          <p:cNvGrpSpPr/>
          <p:nvPr/>
        </p:nvGrpSpPr>
        <p:grpSpPr>
          <a:xfrm>
            <a:off x="2110011" y="2287102"/>
            <a:ext cx="298169" cy="339253"/>
            <a:chOff x="2707500" y="249400"/>
            <a:chExt cx="423475" cy="481825"/>
          </a:xfrm>
        </p:grpSpPr>
        <p:sp>
          <p:nvSpPr>
            <p:cNvPr id="5696" name="Google Shape;5696;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8" name="Google Shape;5698;p79"/>
          <p:cNvGrpSpPr/>
          <p:nvPr/>
        </p:nvGrpSpPr>
        <p:grpSpPr>
          <a:xfrm>
            <a:off x="2523626" y="2287428"/>
            <a:ext cx="305386" cy="338602"/>
            <a:chOff x="3300325" y="249875"/>
            <a:chExt cx="433725" cy="480900"/>
          </a:xfrm>
        </p:grpSpPr>
        <p:sp>
          <p:nvSpPr>
            <p:cNvPr id="5699" name="Google Shape;5699;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5" name="Google Shape;5705;p79"/>
          <p:cNvGrpSpPr/>
          <p:nvPr/>
        </p:nvGrpSpPr>
        <p:grpSpPr>
          <a:xfrm>
            <a:off x="2912712" y="2287349"/>
            <a:ext cx="352349" cy="338760"/>
            <a:chOff x="3854700" y="249750"/>
            <a:chExt cx="500425" cy="481125"/>
          </a:xfrm>
        </p:grpSpPr>
        <p:sp>
          <p:nvSpPr>
            <p:cNvPr id="5706" name="Google Shape;5706;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9"/>
          <p:cNvGrpSpPr/>
          <p:nvPr/>
        </p:nvGrpSpPr>
        <p:grpSpPr>
          <a:xfrm>
            <a:off x="3330701" y="2287349"/>
            <a:ext cx="352349" cy="338760"/>
            <a:chOff x="4447550" y="249750"/>
            <a:chExt cx="500425" cy="481125"/>
          </a:xfrm>
        </p:grpSpPr>
        <p:sp>
          <p:nvSpPr>
            <p:cNvPr id="5715" name="Google Shape;5715;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7" name="Google Shape;5717;p79"/>
          <p:cNvGrpSpPr/>
          <p:nvPr/>
        </p:nvGrpSpPr>
        <p:grpSpPr>
          <a:xfrm>
            <a:off x="3759902" y="2287102"/>
            <a:ext cx="339253" cy="339253"/>
            <a:chOff x="5049725" y="249400"/>
            <a:chExt cx="481825" cy="481825"/>
          </a:xfrm>
        </p:grpSpPr>
        <p:sp>
          <p:nvSpPr>
            <p:cNvPr id="5718" name="Google Shape;5718;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9"/>
          <p:cNvGrpSpPr/>
          <p:nvPr/>
        </p:nvGrpSpPr>
        <p:grpSpPr>
          <a:xfrm>
            <a:off x="4173843" y="2287102"/>
            <a:ext cx="339253" cy="339253"/>
            <a:chOff x="5660400" y="238125"/>
            <a:chExt cx="481825" cy="481825"/>
          </a:xfrm>
        </p:grpSpPr>
        <p:sp>
          <p:nvSpPr>
            <p:cNvPr id="5721" name="Google Shape;5721;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79"/>
          <p:cNvGrpSpPr/>
          <p:nvPr/>
        </p:nvGrpSpPr>
        <p:grpSpPr>
          <a:xfrm>
            <a:off x="4590529" y="2287102"/>
            <a:ext cx="339253" cy="339253"/>
            <a:chOff x="6235400" y="249400"/>
            <a:chExt cx="481825" cy="481825"/>
          </a:xfrm>
        </p:grpSpPr>
        <p:sp>
          <p:nvSpPr>
            <p:cNvPr id="5724" name="Google Shape;5724;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9" name="Google Shape;5729;p79"/>
          <p:cNvGrpSpPr/>
          <p:nvPr/>
        </p:nvGrpSpPr>
        <p:grpSpPr>
          <a:xfrm>
            <a:off x="828875" y="2731810"/>
            <a:ext cx="340204" cy="298116"/>
            <a:chOff x="899850" y="871450"/>
            <a:chExt cx="483175" cy="423400"/>
          </a:xfrm>
        </p:grpSpPr>
        <p:sp>
          <p:nvSpPr>
            <p:cNvPr id="5730" name="Google Shape;5730;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4" name="Google Shape;5734;p7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5" name="Google Shape;5735;p79"/>
          <p:cNvGrpSpPr/>
          <p:nvPr/>
        </p:nvGrpSpPr>
        <p:grpSpPr>
          <a:xfrm>
            <a:off x="1660875" y="2711232"/>
            <a:ext cx="340573" cy="339271"/>
            <a:chOff x="2085450" y="842250"/>
            <a:chExt cx="483700" cy="481850"/>
          </a:xfrm>
        </p:grpSpPr>
        <p:sp>
          <p:nvSpPr>
            <p:cNvPr id="5736" name="Google Shape;5736;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9" name="Google Shape;5739;p79"/>
          <p:cNvGrpSpPr/>
          <p:nvPr/>
        </p:nvGrpSpPr>
        <p:grpSpPr>
          <a:xfrm>
            <a:off x="2089443" y="2711241"/>
            <a:ext cx="339306" cy="339253"/>
            <a:chOff x="2685825" y="840375"/>
            <a:chExt cx="481900" cy="481825"/>
          </a:xfrm>
        </p:grpSpPr>
        <p:sp>
          <p:nvSpPr>
            <p:cNvPr id="5740" name="Google Shape;5740;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79"/>
          <p:cNvGrpSpPr/>
          <p:nvPr/>
        </p:nvGrpSpPr>
        <p:grpSpPr>
          <a:xfrm>
            <a:off x="2501104" y="2710924"/>
            <a:ext cx="350431" cy="339887"/>
            <a:chOff x="3270675" y="841800"/>
            <a:chExt cx="497700" cy="482725"/>
          </a:xfrm>
        </p:grpSpPr>
        <p:sp>
          <p:nvSpPr>
            <p:cNvPr id="5743" name="Google Shape;5743;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6" name="Google Shape;5746;p7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47" name="Google Shape;5747;p79"/>
          <p:cNvGrpSpPr/>
          <p:nvPr/>
        </p:nvGrpSpPr>
        <p:grpSpPr>
          <a:xfrm>
            <a:off x="3337249" y="2731783"/>
            <a:ext cx="339253" cy="298169"/>
            <a:chOff x="4467200" y="877100"/>
            <a:chExt cx="481825" cy="423475"/>
          </a:xfrm>
        </p:grpSpPr>
        <p:sp>
          <p:nvSpPr>
            <p:cNvPr id="5748" name="Google Shape;5748;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79"/>
          <p:cNvGrpSpPr/>
          <p:nvPr/>
        </p:nvGrpSpPr>
        <p:grpSpPr>
          <a:xfrm>
            <a:off x="3752140" y="2711232"/>
            <a:ext cx="354778" cy="339271"/>
            <a:chOff x="5045500" y="842250"/>
            <a:chExt cx="503875" cy="481850"/>
          </a:xfrm>
        </p:grpSpPr>
        <p:sp>
          <p:nvSpPr>
            <p:cNvPr id="5753" name="Google Shape;5753;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5" name="Google Shape;5755;p79"/>
          <p:cNvGrpSpPr/>
          <p:nvPr/>
        </p:nvGrpSpPr>
        <p:grpSpPr>
          <a:xfrm>
            <a:off x="4174987" y="2737451"/>
            <a:ext cx="336965" cy="286833"/>
            <a:chOff x="5645200" y="879425"/>
            <a:chExt cx="478575" cy="407375"/>
          </a:xfrm>
        </p:grpSpPr>
        <p:sp>
          <p:nvSpPr>
            <p:cNvPr id="5756" name="Google Shape;575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9"/>
          <p:cNvGrpSpPr/>
          <p:nvPr/>
        </p:nvGrpSpPr>
        <p:grpSpPr>
          <a:xfrm>
            <a:off x="4611062" y="2711241"/>
            <a:ext cx="298186" cy="339253"/>
            <a:chOff x="6264525" y="842250"/>
            <a:chExt cx="423500" cy="481825"/>
          </a:xfrm>
        </p:grpSpPr>
        <p:sp>
          <p:nvSpPr>
            <p:cNvPr id="5763" name="Google Shape;576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79"/>
          <p:cNvGrpSpPr/>
          <p:nvPr/>
        </p:nvGrpSpPr>
        <p:grpSpPr>
          <a:xfrm>
            <a:off x="829350" y="3125895"/>
            <a:ext cx="339253" cy="339253"/>
            <a:chOff x="900750" y="1436075"/>
            <a:chExt cx="481825" cy="481825"/>
          </a:xfrm>
        </p:grpSpPr>
        <p:sp>
          <p:nvSpPr>
            <p:cNvPr id="5771" name="Google Shape;577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9"/>
          <p:cNvGrpSpPr/>
          <p:nvPr/>
        </p:nvGrpSpPr>
        <p:grpSpPr>
          <a:xfrm>
            <a:off x="1247198" y="3186183"/>
            <a:ext cx="339253" cy="218676"/>
            <a:chOff x="1492675" y="1520750"/>
            <a:chExt cx="481825" cy="310575"/>
          </a:xfrm>
        </p:grpSpPr>
        <p:sp>
          <p:nvSpPr>
            <p:cNvPr id="5776" name="Google Shape;577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8" name="Google Shape;5778;p79"/>
          <p:cNvGrpSpPr/>
          <p:nvPr/>
        </p:nvGrpSpPr>
        <p:grpSpPr>
          <a:xfrm>
            <a:off x="1654995" y="3125877"/>
            <a:ext cx="352332" cy="339288"/>
            <a:chOff x="2071000" y="1435025"/>
            <a:chExt cx="500400" cy="481875"/>
          </a:xfrm>
        </p:grpSpPr>
        <p:sp>
          <p:nvSpPr>
            <p:cNvPr id="5779" name="Google Shape;577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2" name="Google Shape;5782;p79"/>
          <p:cNvGrpSpPr/>
          <p:nvPr/>
        </p:nvGrpSpPr>
        <p:grpSpPr>
          <a:xfrm>
            <a:off x="2083159" y="3146709"/>
            <a:ext cx="351874" cy="297623"/>
            <a:chOff x="2678350" y="1464650"/>
            <a:chExt cx="499750" cy="422700"/>
          </a:xfrm>
        </p:grpSpPr>
        <p:sp>
          <p:nvSpPr>
            <p:cNvPr id="5783" name="Google Shape;5783;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6" name="Google Shape;5786;p79"/>
          <p:cNvGrpSpPr/>
          <p:nvPr/>
        </p:nvGrpSpPr>
        <p:grpSpPr>
          <a:xfrm>
            <a:off x="2506692" y="3125895"/>
            <a:ext cx="339253" cy="339253"/>
            <a:chOff x="3271200" y="1435075"/>
            <a:chExt cx="481825" cy="481825"/>
          </a:xfrm>
        </p:grpSpPr>
        <p:sp>
          <p:nvSpPr>
            <p:cNvPr id="5787" name="Google Shape;5787;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9"/>
          <p:cNvGrpSpPr/>
          <p:nvPr/>
        </p:nvGrpSpPr>
        <p:grpSpPr>
          <a:xfrm>
            <a:off x="2917165" y="3125877"/>
            <a:ext cx="343442" cy="339288"/>
            <a:chOff x="3858100" y="1435075"/>
            <a:chExt cx="487775" cy="481875"/>
          </a:xfrm>
        </p:grpSpPr>
        <p:sp>
          <p:nvSpPr>
            <p:cNvPr id="5790" name="Google Shape;5790;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5" name="Google Shape;5795;p79"/>
          <p:cNvGrpSpPr/>
          <p:nvPr/>
        </p:nvGrpSpPr>
        <p:grpSpPr>
          <a:xfrm>
            <a:off x="3337249" y="3125895"/>
            <a:ext cx="339253" cy="339253"/>
            <a:chOff x="4456875" y="1435075"/>
            <a:chExt cx="481825" cy="481825"/>
          </a:xfrm>
        </p:grpSpPr>
        <p:sp>
          <p:nvSpPr>
            <p:cNvPr id="5796" name="Google Shape;5796;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79"/>
          <p:cNvGrpSpPr/>
          <p:nvPr/>
        </p:nvGrpSpPr>
        <p:grpSpPr>
          <a:xfrm>
            <a:off x="3758239" y="3125886"/>
            <a:ext cx="342580" cy="339271"/>
            <a:chOff x="5049725" y="1435050"/>
            <a:chExt cx="486550" cy="481850"/>
          </a:xfrm>
        </p:grpSpPr>
        <p:sp>
          <p:nvSpPr>
            <p:cNvPr id="5816" name="Google Shape;5816;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0" name="Google Shape;5820;p79"/>
          <p:cNvGrpSpPr/>
          <p:nvPr/>
        </p:nvGrpSpPr>
        <p:grpSpPr>
          <a:xfrm>
            <a:off x="4173790" y="3125895"/>
            <a:ext cx="339359" cy="339253"/>
            <a:chOff x="5642475" y="1435075"/>
            <a:chExt cx="481975" cy="481825"/>
          </a:xfrm>
        </p:grpSpPr>
        <p:sp>
          <p:nvSpPr>
            <p:cNvPr id="5821" name="Google Shape;5821;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4" name="Google Shape;5824;p79"/>
          <p:cNvGrpSpPr/>
          <p:nvPr/>
        </p:nvGrpSpPr>
        <p:grpSpPr>
          <a:xfrm>
            <a:off x="4588276" y="3125886"/>
            <a:ext cx="343759" cy="339271"/>
            <a:chOff x="6232000" y="1435050"/>
            <a:chExt cx="488225" cy="481850"/>
          </a:xfrm>
        </p:grpSpPr>
        <p:sp>
          <p:nvSpPr>
            <p:cNvPr id="5825" name="Google Shape;5825;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0" name="Google Shape;5830;p79"/>
          <p:cNvGrpSpPr/>
          <p:nvPr/>
        </p:nvGrpSpPr>
        <p:grpSpPr>
          <a:xfrm>
            <a:off x="849012" y="3539545"/>
            <a:ext cx="299929" cy="337792"/>
            <a:chOff x="924450" y="2028975"/>
            <a:chExt cx="425975" cy="479750"/>
          </a:xfrm>
        </p:grpSpPr>
        <p:sp>
          <p:nvSpPr>
            <p:cNvPr id="5831" name="Google Shape;5831;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4" name="Google Shape;5834;p79"/>
          <p:cNvGrpSpPr/>
          <p:nvPr/>
        </p:nvGrpSpPr>
        <p:grpSpPr>
          <a:xfrm>
            <a:off x="1661509" y="3559347"/>
            <a:ext cx="339306" cy="298186"/>
            <a:chOff x="2085450" y="2057100"/>
            <a:chExt cx="481900" cy="423500"/>
          </a:xfrm>
        </p:grpSpPr>
        <p:sp>
          <p:nvSpPr>
            <p:cNvPr id="5835" name="Google Shape;5835;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79"/>
          <p:cNvGrpSpPr/>
          <p:nvPr/>
        </p:nvGrpSpPr>
        <p:grpSpPr>
          <a:xfrm>
            <a:off x="2089442" y="3582592"/>
            <a:ext cx="339306" cy="251698"/>
            <a:chOff x="2678275" y="2090100"/>
            <a:chExt cx="481900" cy="357475"/>
          </a:xfrm>
        </p:grpSpPr>
        <p:sp>
          <p:nvSpPr>
            <p:cNvPr id="5839" name="Google Shape;5839;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9"/>
          <p:cNvGrpSpPr/>
          <p:nvPr/>
        </p:nvGrpSpPr>
        <p:grpSpPr>
          <a:xfrm>
            <a:off x="2566646" y="3594790"/>
            <a:ext cx="219345" cy="227301"/>
            <a:chOff x="3357325" y="2093500"/>
            <a:chExt cx="311525" cy="322825"/>
          </a:xfrm>
        </p:grpSpPr>
        <p:sp>
          <p:nvSpPr>
            <p:cNvPr id="5845" name="Google Shape;5845;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8" name="Google Shape;5848;p7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9" name="Google Shape;5849;p79"/>
          <p:cNvGrpSpPr/>
          <p:nvPr/>
        </p:nvGrpSpPr>
        <p:grpSpPr>
          <a:xfrm>
            <a:off x="3360836" y="3538814"/>
            <a:ext cx="292078" cy="339253"/>
            <a:chOff x="4492800" y="2027925"/>
            <a:chExt cx="414825" cy="481825"/>
          </a:xfrm>
        </p:grpSpPr>
        <p:sp>
          <p:nvSpPr>
            <p:cNvPr id="5850" name="Google Shape;5850;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2" name="Google Shape;5852;p79"/>
          <p:cNvGrpSpPr/>
          <p:nvPr/>
        </p:nvGrpSpPr>
        <p:grpSpPr>
          <a:xfrm>
            <a:off x="3759928" y="3538805"/>
            <a:ext cx="339200" cy="339271"/>
            <a:chOff x="5049725" y="2027900"/>
            <a:chExt cx="481750" cy="481850"/>
          </a:xfrm>
        </p:grpSpPr>
        <p:sp>
          <p:nvSpPr>
            <p:cNvPr id="5853" name="Google Shape;5853;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79"/>
          <p:cNvGrpSpPr/>
          <p:nvPr/>
        </p:nvGrpSpPr>
        <p:grpSpPr>
          <a:xfrm>
            <a:off x="4233524" y="3538893"/>
            <a:ext cx="219890" cy="339095"/>
            <a:chOff x="5726350" y="2028150"/>
            <a:chExt cx="312300" cy="481600"/>
          </a:xfrm>
        </p:grpSpPr>
        <p:sp>
          <p:nvSpPr>
            <p:cNvPr id="5862" name="Google Shape;5862;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5" name="Google Shape;5865;p79"/>
          <p:cNvGrpSpPr/>
          <p:nvPr/>
        </p:nvGrpSpPr>
        <p:grpSpPr>
          <a:xfrm>
            <a:off x="4593715" y="3542000"/>
            <a:ext cx="332881" cy="332881"/>
            <a:chOff x="6239925" y="2032450"/>
            <a:chExt cx="472775" cy="472775"/>
          </a:xfrm>
        </p:grpSpPr>
        <p:sp>
          <p:nvSpPr>
            <p:cNvPr id="5866" name="Google Shape;5866;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8" name="Google Shape;5868;p79"/>
          <p:cNvGrpSpPr/>
          <p:nvPr/>
        </p:nvGrpSpPr>
        <p:grpSpPr>
          <a:xfrm>
            <a:off x="5042807" y="2364092"/>
            <a:ext cx="334641" cy="185425"/>
            <a:chOff x="903075" y="2730000"/>
            <a:chExt cx="475275" cy="263350"/>
          </a:xfrm>
        </p:grpSpPr>
        <p:sp>
          <p:nvSpPr>
            <p:cNvPr id="5869" name="Google Shape;5869;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79"/>
          <p:cNvGrpSpPr/>
          <p:nvPr/>
        </p:nvGrpSpPr>
        <p:grpSpPr>
          <a:xfrm>
            <a:off x="1247198" y="3538814"/>
            <a:ext cx="339253" cy="339253"/>
            <a:chOff x="1492675" y="2027925"/>
            <a:chExt cx="481825" cy="481825"/>
          </a:xfrm>
        </p:grpSpPr>
        <p:sp>
          <p:nvSpPr>
            <p:cNvPr id="5873" name="Google Shape;5873;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9"/>
          <p:cNvGrpSpPr/>
          <p:nvPr/>
        </p:nvGrpSpPr>
        <p:grpSpPr>
          <a:xfrm>
            <a:off x="5473575" y="2287178"/>
            <a:ext cx="339253" cy="339253"/>
            <a:chOff x="1492675" y="2620775"/>
            <a:chExt cx="481825" cy="481825"/>
          </a:xfrm>
        </p:grpSpPr>
        <p:sp>
          <p:nvSpPr>
            <p:cNvPr id="5879" name="Google Shape;5879;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1" name="Google Shape;5881;p7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2" name="Google Shape;5882;p79"/>
          <p:cNvGrpSpPr/>
          <p:nvPr/>
        </p:nvGrpSpPr>
        <p:grpSpPr>
          <a:xfrm>
            <a:off x="6297328" y="2303161"/>
            <a:ext cx="333585" cy="307287"/>
            <a:chOff x="2682350" y="2643425"/>
            <a:chExt cx="473775" cy="436425"/>
          </a:xfrm>
        </p:grpSpPr>
        <p:sp>
          <p:nvSpPr>
            <p:cNvPr id="5883" name="Google Shape;5883;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0" name="Google Shape;5890;p79"/>
          <p:cNvGrpSpPr/>
          <p:nvPr/>
        </p:nvGrpSpPr>
        <p:grpSpPr>
          <a:xfrm>
            <a:off x="6762818" y="2287178"/>
            <a:ext cx="238531" cy="339253"/>
            <a:chOff x="3342725" y="2620775"/>
            <a:chExt cx="338775" cy="481825"/>
          </a:xfrm>
        </p:grpSpPr>
        <p:sp>
          <p:nvSpPr>
            <p:cNvPr id="5891" name="Google Shape;5891;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79"/>
          <p:cNvGrpSpPr/>
          <p:nvPr/>
        </p:nvGrpSpPr>
        <p:grpSpPr>
          <a:xfrm>
            <a:off x="7156568" y="2287178"/>
            <a:ext cx="278296" cy="339253"/>
            <a:chOff x="3907325" y="2620775"/>
            <a:chExt cx="395250" cy="481825"/>
          </a:xfrm>
        </p:grpSpPr>
        <p:sp>
          <p:nvSpPr>
            <p:cNvPr id="5895" name="Google Shape;5895;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9" name="Google Shape;5899;p79"/>
          <p:cNvGrpSpPr/>
          <p:nvPr/>
        </p:nvGrpSpPr>
        <p:grpSpPr>
          <a:xfrm>
            <a:off x="7549755" y="2297783"/>
            <a:ext cx="339253" cy="318042"/>
            <a:chOff x="4456875" y="2635825"/>
            <a:chExt cx="481825" cy="451700"/>
          </a:xfrm>
        </p:grpSpPr>
        <p:sp>
          <p:nvSpPr>
            <p:cNvPr id="5900" name="Google Shape;5900;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6" name="Google Shape;5906;p79"/>
          <p:cNvGrpSpPr/>
          <p:nvPr/>
        </p:nvGrpSpPr>
        <p:grpSpPr>
          <a:xfrm>
            <a:off x="7974679" y="2297783"/>
            <a:ext cx="339253" cy="318042"/>
            <a:chOff x="5049725" y="2635825"/>
            <a:chExt cx="481825" cy="451700"/>
          </a:xfrm>
        </p:grpSpPr>
        <p:sp>
          <p:nvSpPr>
            <p:cNvPr id="5907" name="Google Shape;5907;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0" name="Google Shape;5910;p79"/>
          <p:cNvGrpSpPr/>
          <p:nvPr/>
        </p:nvGrpSpPr>
        <p:grpSpPr>
          <a:xfrm>
            <a:off x="2375386" y="3952243"/>
            <a:ext cx="338566" cy="338373"/>
            <a:chOff x="5643000" y="2621375"/>
            <a:chExt cx="480850" cy="480575"/>
          </a:xfrm>
        </p:grpSpPr>
        <p:sp>
          <p:nvSpPr>
            <p:cNvPr id="5911" name="Google Shape;5911;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8" name="Google Shape;5918;p79"/>
          <p:cNvGrpSpPr/>
          <p:nvPr/>
        </p:nvGrpSpPr>
        <p:grpSpPr>
          <a:xfrm>
            <a:off x="4192782" y="3951803"/>
            <a:ext cx="339359" cy="339253"/>
            <a:chOff x="6235250" y="2620775"/>
            <a:chExt cx="481975" cy="481825"/>
          </a:xfrm>
        </p:grpSpPr>
        <p:sp>
          <p:nvSpPr>
            <p:cNvPr id="5919" name="Google Shape;5919;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4" name="Google Shape;5924;p7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5" name="Google Shape;5925;p79"/>
          <p:cNvGrpSpPr/>
          <p:nvPr/>
        </p:nvGrpSpPr>
        <p:grpSpPr>
          <a:xfrm>
            <a:off x="5472652" y="2711317"/>
            <a:ext cx="341101" cy="339253"/>
            <a:chOff x="1535000" y="3223325"/>
            <a:chExt cx="484450" cy="481825"/>
          </a:xfrm>
        </p:grpSpPr>
        <p:sp>
          <p:nvSpPr>
            <p:cNvPr id="5926" name="Google Shape;5926;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9" name="Google Shape;5929;p79"/>
          <p:cNvGrpSpPr/>
          <p:nvPr/>
        </p:nvGrpSpPr>
        <p:grpSpPr>
          <a:xfrm>
            <a:off x="5880219" y="2746618"/>
            <a:ext cx="339253" cy="268649"/>
            <a:chOff x="2085525" y="3263750"/>
            <a:chExt cx="481825" cy="381550"/>
          </a:xfrm>
        </p:grpSpPr>
        <p:sp>
          <p:nvSpPr>
            <p:cNvPr id="5930" name="Google Shape;5930;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32" name="Google Shape;5932;p7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33" name="Google Shape;5933;p79"/>
          <p:cNvGrpSpPr/>
          <p:nvPr/>
        </p:nvGrpSpPr>
        <p:grpSpPr>
          <a:xfrm>
            <a:off x="6711982" y="2711308"/>
            <a:ext cx="340204" cy="339271"/>
            <a:chOff x="3270450" y="3213625"/>
            <a:chExt cx="483175" cy="481850"/>
          </a:xfrm>
        </p:grpSpPr>
        <p:sp>
          <p:nvSpPr>
            <p:cNvPr id="5934" name="Google Shape;5934;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9"/>
          <p:cNvGrpSpPr/>
          <p:nvPr/>
        </p:nvGrpSpPr>
        <p:grpSpPr>
          <a:xfrm>
            <a:off x="7211250" y="2711317"/>
            <a:ext cx="168931" cy="339253"/>
            <a:chOff x="3984950" y="3213600"/>
            <a:chExt cx="239925" cy="481825"/>
          </a:xfrm>
        </p:grpSpPr>
        <p:sp>
          <p:nvSpPr>
            <p:cNvPr id="5937" name="Google Shape;5937;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39" name="Google Shape;5939;p7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41" name="Google Shape;5941;p79"/>
          <p:cNvGrpSpPr/>
          <p:nvPr/>
        </p:nvGrpSpPr>
        <p:grpSpPr>
          <a:xfrm>
            <a:off x="1874281" y="3981487"/>
            <a:ext cx="355218" cy="279880"/>
            <a:chOff x="5629975" y="3255775"/>
            <a:chExt cx="504500" cy="397500"/>
          </a:xfrm>
        </p:grpSpPr>
        <p:sp>
          <p:nvSpPr>
            <p:cNvPr id="5942" name="Google Shape;5942;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79"/>
          <p:cNvGrpSpPr/>
          <p:nvPr/>
        </p:nvGrpSpPr>
        <p:grpSpPr>
          <a:xfrm>
            <a:off x="3755839" y="3981593"/>
            <a:ext cx="340256" cy="279669"/>
            <a:chOff x="6234950" y="3255925"/>
            <a:chExt cx="483250" cy="397200"/>
          </a:xfrm>
        </p:grpSpPr>
        <p:sp>
          <p:nvSpPr>
            <p:cNvPr id="5948" name="Google Shape;5948;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9"/>
          <p:cNvGrpSpPr/>
          <p:nvPr/>
        </p:nvGrpSpPr>
        <p:grpSpPr>
          <a:xfrm>
            <a:off x="5051107" y="3125970"/>
            <a:ext cx="318042" cy="339253"/>
            <a:chOff x="914900" y="3806450"/>
            <a:chExt cx="451700" cy="481825"/>
          </a:xfrm>
        </p:grpSpPr>
        <p:sp>
          <p:nvSpPr>
            <p:cNvPr id="5955" name="Google Shape;5955;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9"/>
          <p:cNvGrpSpPr/>
          <p:nvPr/>
        </p:nvGrpSpPr>
        <p:grpSpPr>
          <a:xfrm>
            <a:off x="5470028" y="3125785"/>
            <a:ext cx="346347" cy="339623"/>
            <a:chOff x="1490050" y="3805975"/>
            <a:chExt cx="491900" cy="482350"/>
          </a:xfrm>
        </p:grpSpPr>
        <p:sp>
          <p:nvSpPr>
            <p:cNvPr id="5961" name="Google Shape;5961;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79"/>
          <p:cNvGrpSpPr/>
          <p:nvPr/>
        </p:nvGrpSpPr>
        <p:grpSpPr>
          <a:xfrm>
            <a:off x="5893896" y="3125970"/>
            <a:ext cx="311899" cy="339253"/>
            <a:chOff x="2104275" y="3806450"/>
            <a:chExt cx="442975" cy="481825"/>
          </a:xfrm>
        </p:grpSpPr>
        <p:sp>
          <p:nvSpPr>
            <p:cNvPr id="5966" name="Google Shape;5966;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79"/>
          <p:cNvGrpSpPr/>
          <p:nvPr/>
        </p:nvGrpSpPr>
        <p:grpSpPr>
          <a:xfrm>
            <a:off x="6317413" y="3125970"/>
            <a:ext cx="293416" cy="339253"/>
            <a:chOff x="2710875" y="3806450"/>
            <a:chExt cx="416725" cy="481825"/>
          </a:xfrm>
        </p:grpSpPr>
        <p:sp>
          <p:nvSpPr>
            <p:cNvPr id="5969" name="Google Shape;5969;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79"/>
          <p:cNvGrpSpPr/>
          <p:nvPr/>
        </p:nvGrpSpPr>
        <p:grpSpPr>
          <a:xfrm>
            <a:off x="6712457" y="3166412"/>
            <a:ext cx="339253" cy="258369"/>
            <a:chOff x="3271200" y="3863875"/>
            <a:chExt cx="481825" cy="366950"/>
          </a:xfrm>
        </p:grpSpPr>
        <p:sp>
          <p:nvSpPr>
            <p:cNvPr id="5972" name="Google Shape;597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79"/>
          <p:cNvGrpSpPr/>
          <p:nvPr/>
        </p:nvGrpSpPr>
        <p:grpSpPr>
          <a:xfrm>
            <a:off x="7147952" y="3126199"/>
            <a:ext cx="295528" cy="338795"/>
            <a:chOff x="3895050" y="3806775"/>
            <a:chExt cx="419725" cy="481175"/>
          </a:xfrm>
        </p:grpSpPr>
        <p:sp>
          <p:nvSpPr>
            <p:cNvPr id="5975" name="Google Shape;5975;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79"/>
          <p:cNvGrpSpPr/>
          <p:nvPr/>
        </p:nvGrpSpPr>
        <p:grpSpPr>
          <a:xfrm>
            <a:off x="7551234" y="3125979"/>
            <a:ext cx="336296" cy="339235"/>
            <a:chOff x="4464775" y="3806475"/>
            <a:chExt cx="477625" cy="481800"/>
          </a:xfrm>
        </p:grpSpPr>
        <p:sp>
          <p:nvSpPr>
            <p:cNvPr id="5978" name="Google Shape;5978;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9"/>
          <p:cNvGrpSpPr/>
          <p:nvPr/>
        </p:nvGrpSpPr>
        <p:grpSpPr>
          <a:xfrm>
            <a:off x="7974679" y="3125970"/>
            <a:ext cx="339253" cy="339253"/>
            <a:chOff x="5049725" y="3806450"/>
            <a:chExt cx="481825" cy="481825"/>
          </a:xfrm>
        </p:grpSpPr>
        <p:sp>
          <p:nvSpPr>
            <p:cNvPr id="5985" name="Google Shape;5985;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79"/>
          <p:cNvGrpSpPr/>
          <p:nvPr/>
        </p:nvGrpSpPr>
        <p:grpSpPr>
          <a:xfrm>
            <a:off x="1461983" y="3951798"/>
            <a:ext cx="339253" cy="339253"/>
            <a:chOff x="5651375" y="3806450"/>
            <a:chExt cx="481825" cy="481825"/>
          </a:xfrm>
        </p:grpSpPr>
        <p:sp>
          <p:nvSpPr>
            <p:cNvPr id="5989" name="Google Shape;5989;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3" name="Google Shape;5993;p79"/>
          <p:cNvGrpSpPr/>
          <p:nvPr/>
        </p:nvGrpSpPr>
        <p:grpSpPr>
          <a:xfrm>
            <a:off x="3360663" y="3953787"/>
            <a:ext cx="298503" cy="335275"/>
            <a:chOff x="6264300" y="3809300"/>
            <a:chExt cx="423950" cy="476175"/>
          </a:xfrm>
        </p:grpSpPr>
        <p:sp>
          <p:nvSpPr>
            <p:cNvPr id="5994" name="Google Shape;5994;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79"/>
          <p:cNvGrpSpPr/>
          <p:nvPr/>
        </p:nvGrpSpPr>
        <p:grpSpPr>
          <a:xfrm>
            <a:off x="5039841" y="3538881"/>
            <a:ext cx="340573" cy="339271"/>
            <a:chOff x="898875" y="4399275"/>
            <a:chExt cx="483700" cy="481850"/>
          </a:xfrm>
        </p:grpSpPr>
        <p:sp>
          <p:nvSpPr>
            <p:cNvPr id="5998" name="Google Shape;5998;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79"/>
          <p:cNvGrpSpPr/>
          <p:nvPr/>
        </p:nvGrpSpPr>
        <p:grpSpPr>
          <a:xfrm>
            <a:off x="5473575" y="3554133"/>
            <a:ext cx="339253" cy="308765"/>
            <a:chOff x="1492675" y="4420975"/>
            <a:chExt cx="481825" cy="438525"/>
          </a:xfrm>
        </p:grpSpPr>
        <p:sp>
          <p:nvSpPr>
            <p:cNvPr id="6007" name="Google Shape;6007;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79"/>
          <p:cNvGrpSpPr/>
          <p:nvPr/>
        </p:nvGrpSpPr>
        <p:grpSpPr>
          <a:xfrm>
            <a:off x="5878556" y="3539558"/>
            <a:ext cx="342580" cy="337915"/>
            <a:chOff x="2084100" y="4400250"/>
            <a:chExt cx="486550" cy="479925"/>
          </a:xfrm>
        </p:grpSpPr>
        <p:sp>
          <p:nvSpPr>
            <p:cNvPr id="6013" name="Google Shape;6013;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9" name="Google Shape;6019;p79"/>
          <p:cNvGrpSpPr/>
          <p:nvPr/>
        </p:nvGrpSpPr>
        <p:grpSpPr>
          <a:xfrm>
            <a:off x="6315036" y="3538907"/>
            <a:ext cx="298169" cy="339218"/>
            <a:chOff x="2707950" y="4399325"/>
            <a:chExt cx="423475" cy="481775"/>
          </a:xfrm>
        </p:grpSpPr>
        <p:sp>
          <p:nvSpPr>
            <p:cNvPr id="6020" name="Google Shape;602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79"/>
          <p:cNvGrpSpPr/>
          <p:nvPr/>
        </p:nvGrpSpPr>
        <p:grpSpPr>
          <a:xfrm>
            <a:off x="6744555" y="3538881"/>
            <a:ext cx="275057" cy="339271"/>
            <a:chOff x="3330525" y="4399275"/>
            <a:chExt cx="390650" cy="481850"/>
          </a:xfrm>
        </p:grpSpPr>
        <p:sp>
          <p:nvSpPr>
            <p:cNvPr id="6033" name="Google Shape;6033;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79"/>
          <p:cNvGrpSpPr/>
          <p:nvPr/>
        </p:nvGrpSpPr>
        <p:grpSpPr>
          <a:xfrm>
            <a:off x="7169084" y="3538890"/>
            <a:ext cx="253265" cy="339253"/>
            <a:chOff x="3938800" y="4399275"/>
            <a:chExt cx="359700" cy="481825"/>
          </a:xfrm>
        </p:grpSpPr>
        <p:sp>
          <p:nvSpPr>
            <p:cNvPr id="6041" name="Google Shape;6041;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79"/>
          <p:cNvGrpSpPr/>
          <p:nvPr/>
        </p:nvGrpSpPr>
        <p:grpSpPr>
          <a:xfrm>
            <a:off x="7639862" y="3538890"/>
            <a:ext cx="159039" cy="339253"/>
            <a:chOff x="4584850" y="4399275"/>
            <a:chExt cx="225875" cy="481825"/>
          </a:xfrm>
        </p:grpSpPr>
        <p:sp>
          <p:nvSpPr>
            <p:cNvPr id="6047" name="Google Shape;6047;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9" name="Google Shape;6049;p7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50" name="Google Shape;6050;p79"/>
          <p:cNvGrpSpPr/>
          <p:nvPr/>
        </p:nvGrpSpPr>
        <p:grpSpPr>
          <a:xfrm>
            <a:off x="1049680" y="3951795"/>
            <a:ext cx="339253" cy="339253"/>
            <a:chOff x="5642550" y="4399275"/>
            <a:chExt cx="481825" cy="481825"/>
          </a:xfrm>
        </p:grpSpPr>
        <p:sp>
          <p:nvSpPr>
            <p:cNvPr id="6051" name="Google Shape;6051;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79"/>
          <p:cNvGrpSpPr/>
          <p:nvPr/>
        </p:nvGrpSpPr>
        <p:grpSpPr>
          <a:xfrm>
            <a:off x="2859815" y="3963703"/>
            <a:ext cx="363316" cy="315437"/>
            <a:chOff x="6218300" y="4416175"/>
            <a:chExt cx="516000" cy="448000"/>
          </a:xfrm>
        </p:grpSpPr>
        <p:sp>
          <p:nvSpPr>
            <p:cNvPr id="6054" name="Google Shape;6054;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79"/>
          <p:cNvGrpSpPr/>
          <p:nvPr/>
        </p:nvGrpSpPr>
        <p:grpSpPr>
          <a:xfrm>
            <a:off x="5918879" y="3951792"/>
            <a:ext cx="339253" cy="339253"/>
            <a:chOff x="899850" y="4992125"/>
            <a:chExt cx="481825" cy="481825"/>
          </a:xfrm>
        </p:grpSpPr>
        <p:sp>
          <p:nvSpPr>
            <p:cNvPr id="6058" name="Google Shape;6058;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1" name="Google Shape;6061;p79"/>
          <p:cNvGrpSpPr/>
          <p:nvPr/>
        </p:nvGrpSpPr>
        <p:grpSpPr>
          <a:xfrm>
            <a:off x="5461708" y="3951792"/>
            <a:ext cx="339253" cy="339253"/>
            <a:chOff x="1492675" y="4992125"/>
            <a:chExt cx="481825" cy="481825"/>
          </a:xfrm>
        </p:grpSpPr>
        <p:sp>
          <p:nvSpPr>
            <p:cNvPr id="6062" name="Google Shape;6062;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9"/>
          <p:cNvGrpSpPr/>
          <p:nvPr/>
        </p:nvGrpSpPr>
        <p:grpSpPr>
          <a:xfrm>
            <a:off x="5004462" y="3951792"/>
            <a:ext cx="339253" cy="339253"/>
            <a:chOff x="2085525" y="4992125"/>
            <a:chExt cx="481825" cy="481825"/>
          </a:xfrm>
        </p:grpSpPr>
        <p:sp>
          <p:nvSpPr>
            <p:cNvPr id="6065" name="Google Shape;6065;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9"/>
          <p:cNvGrpSpPr/>
          <p:nvPr/>
        </p:nvGrpSpPr>
        <p:grpSpPr>
          <a:xfrm>
            <a:off x="6833221" y="3951792"/>
            <a:ext cx="339253" cy="339253"/>
            <a:chOff x="2678350" y="4992125"/>
            <a:chExt cx="481825" cy="481825"/>
          </a:xfrm>
        </p:grpSpPr>
        <p:sp>
          <p:nvSpPr>
            <p:cNvPr id="6068" name="Google Shape;6068;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79"/>
          <p:cNvGrpSpPr/>
          <p:nvPr/>
        </p:nvGrpSpPr>
        <p:grpSpPr>
          <a:xfrm>
            <a:off x="4628816" y="3951792"/>
            <a:ext cx="339253" cy="339253"/>
            <a:chOff x="3271200" y="4992125"/>
            <a:chExt cx="481825" cy="481825"/>
          </a:xfrm>
        </p:grpSpPr>
        <p:sp>
          <p:nvSpPr>
            <p:cNvPr id="6072" name="Google Shape;6072;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79"/>
          <p:cNvGrpSpPr/>
          <p:nvPr/>
        </p:nvGrpSpPr>
        <p:grpSpPr>
          <a:xfrm>
            <a:off x="7290263" y="3952822"/>
            <a:ext cx="339411" cy="337193"/>
            <a:chOff x="3863900" y="4993625"/>
            <a:chExt cx="482050" cy="478900"/>
          </a:xfrm>
        </p:grpSpPr>
        <p:sp>
          <p:nvSpPr>
            <p:cNvPr id="6076" name="Google Shape;6076;p7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79"/>
          <p:cNvGrpSpPr/>
          <p:nvPr/>
        </p:nvGrpSpPr>
        <p:grpSpPr>
          <a:xfrm>
            <a:off x="7747437" y="3952822"/>
            <a:ext cx="339411" cy="337193"/>
            <a:chOff x="4456725" y="4993625"/>
            <a:chExt cx="482050" cy="478900"/>
          </a:xfrm>
        </p:grpSpPr>
        <p:sp>
          <p:nvSpPr>
            <p:cNvPr id="6081" name="Google Shape;6081;p7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5" name="Google Shape;6085;p79"/>
          <p:cNvGrpSpPr/>
          <p:nvPr/>
        </p:nvGrpSpPr>
        <p:grpSpPr>
          <a:xfrm>
            <a:off x="6376030" y="3952813"/>
            <a:ext cx="339411" cy="337211"/>
            <a:chOff x="5049575" y="4993600"/>
            <a:chExt cx="482050" cy="478925"/>
          </a:xfrm>
        </p:grpSpPr>
        <p:sp>
          <p:nvSpPr>
            <p:cNvPr id="6086" name="Google Shape;6086;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xmlns="" id="{9249A4D1-A073-40D2-8B26-E2B1549B08F4}"/>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93"/>
        <p:cNvGrpSpPr/>
        <p:nvPr/>
      </p:nvGrpSpPr>
      <p:grpSpPr>
        <a:xfrm>
          <a:off x="0" y="0"/>
          <a:ext cx="0" cy="0"/>
          <a:chOff x="0" y="0"/>
          <a:chExt cx="0" cy="0"/>
        </a:xfrm>
      </p:grpSpPr>
      <p:sp>
        <p:nvSpPr>
          <p:cNvPr id="6094" name="Google Shape;6094;p80"/>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95" name="Google Shape;6095;p80"/>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096" name="Google Shape;6096;p80"/>
          <p:cNvGrpSpPr/>
          <p:nvPr/>
        </p:nvGrpSpPr>
        <p:grpSpPr>
          <a:xfrm>
            <a:off x="876361" y="1533504"/>
            <a:ext cx="322099" cy="370529"/>
            <a:chOff x="-42971725" y="3217825"/>
            <a:chExt cx="275675" cy="317125"/>
          </a:xfrm>
        </p:grpSpPr>
        <p:sp>
          <p:nvSpPr>
            <p:cNvPr id="6097" name="Google Shape;6097;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0"/>
          <p:cNvGrpSpPr/>
          <p:nvPr/>
        </p:nvGrpSpPr>
        <p:grpSpPr>
          <a:xfrm>
            <a:off x="848276" y="2002160"/>
            <a:ext cx="378270" cy="337551"/>
            <a:chOff x="-42996150" y="3612600"/>
            <a:chExt cx="323750" cy="288900"/>
          </a:xfrm>
        </p:grpSpPr>
        <p:sp>
          <p:nvSpPr>
            <p:cNvPr id="6101" name="Google Shape;6101;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0"/>
          <p:cNvGrpSpPr/>
          <p:nvPr/>
        </p:nvGrpSpPr>
        <p:grpSpPr>
          <a:xfrm>
            <a:off x="851036" y="2411530"/>
            <a:ext cx="372749" cy="370909"/>
            <a:chOff x="-42994575" y="3950300"/>
            <a:chExt cx="319025" cy="317450"/>
          </a:xfrm>
        </p:grpSpPr>
        <p:sp>
          <p:nvSpPr>
            <p:cNvPr id="6105" name="Google Shape;6105;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0"/>
          <p:cNvGrpSpPr/>
          <p:nvPr/>
        </p:nvGrpSpPr>
        <p:grpSpPr>
          <a:xfrm>
            <a:off x="3004431" y="1558362"/>
            <a:ext cx="371785" cy="370879"/>
            <a:chOff x="-41111350" y="3239100"/>
            <a:chExt cx="318200" cy="317425"/>
          </a:xfrm>
        </p:grpSpPr>
        <p:sp>
          <p:nvSpPr>
            <p:cNvPr id="6109" name="Google Shape;6109;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0"/>
          <p:cNvGrpSpPr/>
          <p:nvPr/>
        </p:nvGrpSpPr>
        <p:grpSpPr>
          <a:xfrm>
            <a:off x="3000751" y="1993894"/>
            <a:ext cx="379146" cy="370967"/>
            <a:chOff x="-41117650" y="3605525"/>
            <a:chExt cx="324500" cy="317500"/>
          </a:xfrm>
        </p:grpSpPr>
        <p:sp>
          <p:nvSpPr>
            <p:cNvPr id="6114" name="Google Shape;6114;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7" name="Google Shape;6117;p80"/>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80"/>
          <p:cNvGrpSpPr/>
          <p:nvPr/>
        </p:nvGrpSpPr>
        <p:grpSpPr>
          <a:xfrm>
            <a:off x="1827005" y="2885417"/>
            <a:ext cx="216271" cy="371814"/>
            <a:chOff x="-39205300" y="3220175"/>
            <a:chExt cx="185100" cy="318225"/>
          </a:xfrm>
        </p:grpSpPr>
        <p:sp>
          <p:nvSpPr>
            <p:cNvPr id="6119" name="Google Shape;6119;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0"/>
          <p:cNvGrpSpPr/>
          <p:nvPr/>
        </p:nvGrpSpPr>
        <p:grpSpPr>
          <a:xfrm>
            <a:off x="1792533" y="3345488"/>
            <a:ext cx="300016" cy="369273"/>
            <a:chOff x="-39248625" y="3588600"/>
            <a:chExt cx="256775" cy="316050"/>
          </a:xfrm>
        </p:grpSpPr>
        <p:sp>
          <p:nvSpPr>
            <p:cNvPr id="6122" name="Google Shape;6122;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4" name="Google Shape;6124;p80"/>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0"/>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6" name="Google Shape;6126;p80"/>
          <p:cNvGrpSpPr/>
          <p:nvPr/>
        </p:nvGrpSpPr>
        <p:grpSpPr>
          <a:xfrm>
            <a:off x="1243246" y="1533504"/>
            <a:ext cx="429504" cy="370879"/>
            <a:chOff x="-42651700" y="3217825"/>
            <a:chExt cx="367600" cy="317425"/>
          </a:xfrm>
        </p:grpSpPr>
        <p:sp>
          <p:nvSpPr>
            <p:cNvPr id="6127" name="Google Shape;6127;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0"/>
          <p:cNvGrpSpPr/>
          <p:nvPr/>
        </p:nvGrpSpPr>
        <p:grpSpPr>
          <a:xfrm>
            <a:off x="1278678" y="1973154"/>
            <a:ext cx="358640" cy="363226"/>
            <a:chOff x="-42617300" y="3587775"/>
            <a:chExt cx="306950" cy="310875"/>
          </a:xfrm>
        </p:grpSpPr>
        <p:sp>
          <p:nvSpPr>
            <p:cNvPr id="6132" name="Google Shape;6132;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4" name="Google Shape;6134;p80"/>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5" name="Google Shape;6135;p80"/>
          <p:cNvGrpSpPr/>
          <p:nvPr/>
        </p:nvGrpSpPr>
        <p:grpSpPr>
          <a:xfrm>
            <a:off x="3450506" y="1557895"/>
            <a:ext cx="376926" cy="370324"/>
            <a:chOff x="-40748275" y="3238700"/>
            <a:chExt cx="322600" cy="316950"/>
          </a:xfrm>
        </p:grpSpPr>
        <p:sp>
          <p:nvSpPr>
            <p:cNvPr id="6136" name="Google Shape;6136;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0"/>
          <p:cNvGrpSpPr/>
          <p:nvPr/>
        </p:nvGrpSpPr>
        <p:grpSpPr>
          <a:xfrm>
            <a:off x="3453062" y="2025879"/>
            <a:ext cx="371814" cy="338690"/>
            <a:chOff x="-40745125" y="3632900"/>
            <a:chExt cx="318225" cy="289875"/>
          </a:xfrm>
        </p:grpSpPr>
        <p:sp>
          <p:nvSpPr>
            <p:cNvPr id="6143" name="Google Shape;6143;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0"/>
          <p:cNvGrpSpPr/>
          <p:nvPr/>
        </p:nvGrpSpPr>
        <p:grpSpPr>
          <a:xfrm>
            <a:off x="3457209" y="2437089"/>
            <a:ext cx="363518" cy="370178"/>
            <a:chOff x="-40742750" y="3972175"/>
            <a:chExt cx="311125" cy="316825"/>
          </a:xfrm>
        </p:grpSpPr>
        <p:sp>
          <p:nvSpPr>
            <p:cNvPr id="6151" name="Google Shape;6151;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80"/>
          <p:cNvGrpSpPr/>
          <p:nvPr/>
        </p:nvGrpSpPr>
        <p:grpSpPr>
          <a:xfrm>
            <a:off x="2239871" y="2887257"/>
            <a:ext cx="266892" cy="369974"/>
            <a:chOff x="-38860325" y="3221750"/>
            <a:chExt cx="228425" cy="316650"/>
          </a:xfrm>
        </p:grpSpPr>
        <p:sp>
          <p:nvSpPr>
            <p:cNvPr id="6154" name="Google Shape;6154;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0"/>
          <p:cNvGrpSpPr/>
          <p:nvPr/>
        </p:nvGrpSpPr>
        <p:grpSpPr>
          <a:xfrm>
            <a:off x="2190678" y="3349314"/>
            <a:ext cx="380081" cy="367111"/>
            <a:chOff x="-38905225" y="3591875"/>
            <a:chExt cx="325300" cy="314200"/>
          </a:xfrm>
        </p:grpSpPr>
        <p:sp>
          <p:nvSpPr>
            <p:cNvPr id="6159" name="Google Shape;6159;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2" name="Google Shape;6162;p80"/>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3" name="Google Shape;6163;p80"/>
          <p:cNvGrpSpPr/>
          <p:nvPr/>
        </p:nvGrpSpPr>
        <p:grpSpPr>
          <a:xfrm>
            <a:off x="3997427" y="3334394"/>
            <a:ext cx="290815" cy="369740"/>
            <a:chOff x="-37370925" y="3579105"/>
            <a:chExt cx="248900" cy="316450"/>
          </a:xfrm>
        </p:grpSpPr>
        <p:sp>
          <p:nvSpPr>
            <p:cNvPr id="6164" name="Google Shape;6164;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6" name="Google Shape;6166;p80"/>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0"/>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8" name="Google Shape;6168;p80"/>
          <p:cNvGrpSpPr/>
          <p:nvPr/>
        </p:nvGrpSpPr>
        <p:grpSpPr>
          <a:xfrm>
            <a:off x="1690803" y="2412465"/>
            <a:ext cx="371814" cy="369974"/>
            <a:chOff x="-42259725" y="3951100"/>
            <a:chExt cx="318225" cy="316650"/>
          </a:xfrm>
        </p:grpSpPr>
        <p:sp>
          <p:nvSpPr>
            <p:cNvPr id="6169" name="Google Shape;6169;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0"/>
          <p:cNvGrpSpPr/>
          <p:nvPr/>
        </p:nvGrpSpPr>
        <p:grpSpPr>
          <a:xfrm>
            <a:off x="3889164" y="1591486"/>
            <a:ext cx="370879" cy="337755"/>
            <a:chOff x="-40378075" y="3267450"/>
            <a:chExt cx="317425" cy="289075"/>
          </a:xfrm>
        </p:grpSpPr>
        <p:sp>
          <p:nvSpPr>
            <p:cNvPr id="6172" name="Google Shape;6172;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80"/>
          <p:cNvGrpSpPr/>
          <p:nvPr/>
        </p:nvGrpSpPr>
        <p:grpSpPr>
          <a:xfrm>
            <a:off x="3892830" y="1992754"/>
            <a:ext cx="363548" cy="369974"/>
            <a:chOff x="-40372575" y="3604550"/>
            <a:chExt cx="311150" cy="316650"/>
          </a:xfrm>
        </p:grpSpPr>
        <p:sp>
          <p:nvSpPr>
            <p:cNvPr id="6177" name="Google Shape;6177;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80"/>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80"/>
          <p:cNvGrpSpPr/>
          <p:nvPr/>
        </p:nvGrpSpPr>
        <p:grpSpPr>
          <a:xfrm>
            <a:off x="2616780" y="2885417"/>
            <a:ext cx="399038" cy="372165"/>
            <a:chOff x="-38542250" y="3220175"/>
            <a:chExt cx="341525" cy="318525"/>
          </a:xfrm>
        </p:grpSpPr>
        <p:sp>
          <p:nvSpPr>
            <p:cNvPr id="6182" name="Google Shape;6182;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80"/>
          <p:cNvGrpSpPr/>
          <p:nvPr/>
        </p:nvGrpSpPr>
        <p:grpSpPr>
          <a:xfrm>
            <a:off x="2638712" y="3344787"/>
            <a:ext cx="369974" cy="369068"/>
            <a:chOff x="-38537400" y="3588000"/>
            <a:chExt cx="316650" cy="315875"/>
          </a:xfrm>
        </p:grpSpPr>
        <p:sp>
          <p:nvSpPr>
            <p:cNvPr id="6186" name="Google Shape;6186;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0"/>
          <p:cNvGrpSpPr/>
          <p:nvPr/>
        </p:nvGrpSpPr>
        <p:grpSpPr>
          <a:xfrm>
            <a:off x="2637792" y="3802316"/>
            <a:ext cx="371814" cy="369974"/>
            <a:chOff x="-38538975" y="3954250"/>
            <a:chExt cx="318225" cy="316650"/>
          </a:xfrm>
        </p:grpSpPr>
        <p:sp>
          <p:nvSpPr>
            <p:cNvPr id="6191" name="Google Shape;6191;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80"/>
          <p:cNvGrpSpPr/>
          <p:nvPr/>
        </p:nvGrpSpPr>
        <p:grpSpPr>
          <a:xfrm>
            <a:off x="3955104" y="3797243"/>
            <a:ext cx="375465" cy="371814"/>
            <a:chOff x="-37385100" y="3949908"/>
            <a:chExt cx="321350" cy="318225"/>
          </a:xfrm>
        </p:grpSpPr>
        <p:sp>
          <p:nvSpPr>
            <p:cNvPr id="6194" name="Google Shape;6194;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80"/>
          <p:cNvGrpSpPr/>
          <p:nvPr/>
        </p:nvGrpSpPr>
        <p:grpSpPr>
          <a:xfrm>
            <a:off x="2130763" y="1532803"/>
            <a:ext cx="370909" cy="370675"/>
            <a:chOff x="-41895050" y="3217225"/>
            <a:chExt cx="317450" cy="317250"/>
          </a:xfrm>
        </p:grpSpPr>
        <p:sp>
          <p:nvSpPr>
            <p:cNvPr id="6197" name="Google Shape;6197;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80"/>
          <p:cNvGrpSpPr/>
          <p:nvPr/>
        </p:nvGrpSpPr>
        <p:grpSpPr>
          <a:xfrm>
            <a:off x="2130310" y="1969737"/>
            <a:ext cx="371814" cy="369974"/>
            <a:chOff x="-41893475" y="3584850"/>
            <a:chExt cx="318225" cy="316650"/>
          </a:xfrm>
        </p:grpSpPr>
        <p:sp>
          <p:nvSpPr>
            <p:cNvPr id="6203" name="Google Shape;6203;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7" name="Google Shape;6207;p80"/>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0"/>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80"/>
          <p:cNvGrpSpPr/>
          <p:nvPr/>
        </p:nvGrpSpPr>
        <p:grpSpPr>
          <a:xfrm>
            <a:off x="900338" y="3365029"/>
            <a:ext cx="337522" cy="370909"/>
            <a:chOff x="-39998250" y="3605325"/>
            <a:chExt cx="288875" cy="317450"/>
          </a:xfrm>
        </p:grpSpPr>
        <p:sp>
          <p:nvSpPr>
            <p:cNvPr id="6210" name="Google Shape;6210;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0"/>
          <p:cNvGrpSpPr/>
          <p:nvPr/>
        </p:nvGrpSpPr>
        <p:grpSpPr>
          <a:xfrm>
            <a:off x="884112" y="3823493"/>
            <a:ext cx="369974" cy="369945"/>
            <a:chOff x="-40011050" y="3972375"/>
            <a:chExt cx="316650" cy="316625"/>
          </a:xfrm>
        </p:grpSpPr>
        <p:sp>
          <p:nvSpPr>
            <p:cNvPr id="6213" name="Google Shape;6213;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0"/>
          <p:cNvGrpSpPr/>
          <p:nvPr/>
        </p:nvGrpSpPr>
        <p:grpSpPr>
          <a:xfrm>
            <a:off x="3116043" y="2888192"/>
            <a:ext cx="266921" cy="369039"/>
            <a:chOff x="-38129425" y="3222550"/>
            <a:chExt cx="228450" cy="315850"/>
          </a:xfrm>
        </p:grpSpPr>
        <p:sp>
          <p:nvSpPr>
            <p:cNvPr id="6216" name="Google Shape;6216;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0"/>
          <p:cNvGrpSpPr/>
          <p:nvPr/>
        </p:nvGrpSpPr>
        <p:grpSpPr>
          <a:xfrm>
            <a:off x="3071012" y="3344787"/>
            <a:ext cx="371785" cy="369974"/>
            <a:chOff x="-38172725" y="3588000"/>
            <a:chExt cx="318200" cy="316650"/>
          </a:xfrm>
        </p:grpSpPr>
        <p:sp>
          <p:nvSpPr>
            <p:cNvPr id="6219" name="Google Shape;6219;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0"/>
          <p:cNvGrpSpPr/>
          <p:nvPr/>
        </p:nvGrpSpPr>
        <p:grpSpPr>
          <a:xfrm>
            <a:off x="3146914" y="3803222"/>
            <a:ext cx="219981" cy="369974"/>
            <a:chOff x="-38109725" y="3955025"/>
            <a:chExt cx="188275" cy="316650"/>
          </a:xfrm>
        </p:grpSpPr>
        <p:sp>
          <p:nvSpPr>
            <p:cNvPr id="6228" name="Google Shape;6228;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0" name="Google Shape;6230;p80"/>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80"/>
          <p:cNvGrpSpPr/>
          <p:nvPr/>
        </p:nvGrpSpPr>
        <p:grpSpPr>
          <a:xfrm>
            <a:off x="2562313" y="1534643"/>
            <a:ext cx="373654" cy="369068"/>
            <a:chOff x="-41530375" y="3218800"/>
            <a:chExt cx="319800" cy="315875"/>
          </a:xfrm>
        </p:grpSpPr>
        <p:sp>
          <p:nvSpPr>
            <p:cNvPr id="6232" name="Google Shape;6232;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0"/>
          <p:cNvGrpSpPr/>
          <p:nvPr/>
        </p:nvGrpSpPr>
        <p:grpSpPr>
          <a:xfrm>
            <a:off x="2564607" y="2049801"/>
            <a:ext cx="369068" cy="289004"/>
            <a:chOff x="-41526450" y="3653375"/>
            <a:chExt cx="315875" cy="247350"/>
          </a:xfrm>
        </p:grpSpPr>
        <p:sp>
          <p:nvSpPr>
            <p:cNvPr id="6235" name="Google Shape;6235;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80"/>
          <p:cNvGrpSpPr/>
          <p:nvPr/>
        </p:nvGrpSpPr>
        <p:grpSpPr>
          <a:xfrm>
            <a:off x="2565994" y="2412465"/>
            <a:ext cx="366293" cy="369974"/>
            <a:chOff x="-41526450" y="3951100"/>
            <a:chExt cx="313500" cy="316650"/>
          </a:xfrm>
        </p:grpSpPr>
        <p:sp>
          <p:nvSpPr>
            <p:cNvPr id="6238" name="Google Shape;6238;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80"/>
          <p:cNvGrpSpPr/>
          <p:nvPr/>
        </p:nvGrpSpPr>
        <p:grpSpPr>
          <a:xfrm>
            <a:off x="1331249" y="2906594"/>
            <a:ext cx="339595" cy="371814"/>
            <a:chOff x="-39625900" y="3238300"/>
            <a:chExt cx="290650" cy="318225"/>
          </a:xfrm>
        </p:grpSpPr>
        <p:sp>
          <p:nvSpPr>
            <p:cNvPr id="6242" name="Google Shape;6242;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4" name="Google Shape;6244;p80"/>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5" name="Google Shape;6245;p80"/>
          <p:cNvGrpSpPr/>
          <p:nvPr/>
        </p:nvGrpSpPr>
        <p:grpSpPr>
          <a:xfrm>
            <a:off x="1325300" y="3823055"/>
            <a:ext cx="366293" cy="370441"/>
            <a:chOff x="-39647175" y="3972000"/>
            <a:chExt cx="313500" cy="317050"/>
          </a:xfrm>
        </p:grpSpPr>
        <p:sp>
          <p:nvSpPr>
            <p:cNvPr id="6246" name="Google Shape;6246;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80"/>
          <p:cNvGrpSpPr/>
          <p:nvPr/>
        </p:nvGrpSpPr>
        <p:grpSpPr>
          <a:xfrm>
            <a:off x="3494427" y="2887053"/>
            <a:ext cx="375495" cy="370879"/>
            <a:chOff x="-37808850" y="3221575"/>
            <a:chExt cx="321375" cy="317425"/>
          </a:xfrm>
        </p:grpSpPr>
        <p:sp>
          <p:nvSpPr>
            <p:cNvPr id="6250" name="Google Shape;6250;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0"/>
          <p:cNvGrpSpPr/>
          <p:nvPr/>
        </p:nvGrpSpPr>
        <p:grpSpPr>
          <a:xfrm>
            <a:off x="3503201" y="3409084"/>
            <a:ext cx="372749" cy="241158"/>
            <a:chOff x="-37806500" y="3643030"/>
            <a:chExt cx="319025" cy="206400"/>
          </a:xfrm>
        </p:grpSpPr>
        <p:sp>
          <p:nvSpPr>
            <p:cNvPr id="6253" name="Google Shape;6253;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80"/>
          <p:cNvGrpSpPr/>
          <p:nvPr/>
        </p:nvGrpSpPr>
        <p:grpSpPr>
          <a:xfrm>
            <a:off x="3505508" y="3801381"/>
            <a:ext cx="368134" cy="371814"/>
            <a:chOff x="-37804925" y="3953450"/>
            <a:chExt cx="315075" cy="318225"/>
          </a:xfrm>
        </p:grpSpPr>
        <p:sp>
          <p:nvSpPr>
            <p:cNvPr id="6256" name="Google Shape;6256;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9" name="Google Shape;6259;p80"/>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0" name="Google Shape;6260;p80"/>
          <p:cNvGrpSpPr/>
          <p:nvPr/>
        </p:nvGrpSpPr>
        <p:grpSpPr>
          <a:xfrm>
            <a:off x="4860977" y="1553988"/>
            <a:ext cx="355663" cy="308725"/>
            <a:chOff x="-28462125" y="3199700"/>
            <a:chExt cx="298550" cy="259150"/>
          </a:xfrm>
        </p:grpSpPr>
        <p:sp>
          <p:nvSpPr>
            <p:cNvPr id="6261" name="Google Shape;6261;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0"/>
          <p:cNvGrpSpPr/>
          <p:nvPr/>
        </p:nvGrpSpPr>
        <p:grpSpPr>
          <a:xfrm>
            <a:off x="4861930" y="1988678"/>
            <a:ext cx="353757" cy="352833"/>
            <a:chOff x="-28461325" y="3545475"/>
            <a:chExt cx="296950" cy="296175"/>
          </a:xfrm>
        </p:grpSpPr>
        <p:sp>
          <p:nvSpPr>
            <p:cNvPr id="6265" name="Google Shape;6265;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0"/>
          <p:cNvGrpSpPr/>
          <p:nvPr/>
        </p:nvGrpSpPr>
        <p:grpSpPr>
          <a:xfrm>
            <a:off x="4858162" y="2438722"/>
            <a:ext cx="361292" cy="352803"/>
            <a:chOff x="-28463700" y="3914875"/>
            <a:chExt cx="303275" cy="296150"/>
          </a:xfrm>
        </p:grpSpPr>
        <p:sp>
          <p:nvSpPr>
            <p:cNvPr id="6272" name="Google Shape;6272;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80"/>
          <p:cNvGrpSpPr/>
          <p:nvPr/>
        </p:nvGrpSpPr>
        <p:grpSpPr>
          <a:xfrm>
            <a:off x="7092947" y="1594805"/>
            <a:ext cx="351880" cy="227092"/>
            <a:chOff x="-26573400" y="3224125"/>
            <a:chExt cx="295375" cy="190625"/>
          </a:xfrm>
        </p:grpSpPr>
        <p:sp>
          <p:nvSpPr>
            <p:cNvPr id="6275" name="Google Shape;6275;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0"/>
          <p:cNvGrpSpPr/>
          <p:nvPr/>
        </p:nvGrpSpPr>
        <p:grpSpPr>
          <a:xfrm>
            <a:off x="7092947" y="1989140"/>
            <a:ext cx="351880" cy="351910"/>
            <a:chOff x="-26573400" y="3546250"/>
            <a:chExt cx="295375" cy="295400"/>
          </a:xfrm>
        </p:grpSpPr>
        <p:sp>
          <p:nvSpPr>
            <p:cNvPr id="6278" name="Google Shape;6278;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80"/>
          <p:cNvGrpSpPr/>
          <p:nvPr/>
        </p:nvGrpSpPr>
        <p:grpSpPr>
          <a:xfrm>
            <a:off x="7081228" y="2439049"/>
            <a:ext cx="375319" cy="352148"/>
            <a:chOff x="-26583625" y="3917025"/>
            <a:chExt cx="315050" cy="295600"/>
          </a:xfrm>
        </p:grpSpPr>
        <p:sp>
          <p:nvSpPr>
            <p:cNvPr id="6284" name="Google Shape;6284;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8" name="Google Shape;6288;p80"/>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9" name="Google Shape;6289;p80"/>
          <p:cNvGrpSpPr/>
          <p:nvPr/>
        </p:nvGrpSpPr>
        <p:grpSpPr>
          <a:xfrm>
            <a:off x="5779742" y="3398079"/>
            <a:ext cx="289039" cy="352833"/>
            <a:chOff x="-24694925" y="3518700"/>
            <a:chExt cx="242625" cy="296175"/>
          </a:xfrm>
        </p:grpSpPr>
        <p:sp>
          <p:nvSpPr>
            <p:cNvPr id="6290" name="Google Shape;6290;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0"/>
          <p:cNvGrpSpPr/>
          <p:nvPr/>
        </p:nvGrpSpPr>
        <p:grpSpPr>
          <a:xfrm>
            <a:off x="5779280" y="3848107"/>
            <a:ext cx="289962" cy="352833"/>
            <a:chOff x="-24709100" y="3888875"/>
            <a:chExt cx="243400" cy="296175"/>
          </a:xfrm>
        </p:grpSpPr>
        <p:sp>
          <p:nvSpPr>
            <p:cNvPr id="6295" name="Google Shape;6295;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0"/>
          <p:cNvGrpSpPr/>
          <p:nvPr/>
        </p:nvGrpSpPr>
        <p:grpSpPr>
          <a:xfrm>
            <a:off x="7979280" y="2920770"/>
            <a:ext cx="356556" cy="349557"/>
            <a:chOff x="-22863675" y="3131775"/>
            <a:chExt cx="299300" cy="293425"/>
          </a:xfrm>
        </p:grpSpPr>
        <p:sp>
          <p:nvSpPr>
            <p:cNvPr id="6299" name="Google Shape;6299;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80"/>
          <p:cNvGrpSpPr/>
          <p:nvPr/>
        </p:nvGrpSpPr>
        <p:grpSpPr>
          <a:xfrm>
            <a:off x="5322144" y="1531949"/>
            <a:ext cx="310602" cy="352803"/>
            <a:chOff x="-28069875" y="3175300"/>
            <a:chExt cx="260725" cy="296150"/>
          </a:xfrm>
        </p:grpSpPr>
        <p:sp>
          <p:nvSpPr>
            <p:cNvPr id="6303" name="Google Shape;6303;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2" name="Google Shape;6312;p80"/>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3" name="Google Shape;6313;p80"/>
          <p:cNvGrpSpPr/>
          <p:nvPr/>
        </p:nvGrpSpPr>
        <p:grpSpPr>
          <a:xfrm>
            <a:off x="5363423" y="2439183"/>
            <a:ext cx="228045" cy="351880"/>
            <a:chOff x="-28032075" y="3916450"/>
            <a:chExt cx="191425" cy="295375"/>
          </a:xfrm>
        </p:grpSpPr>
        <p:sp>
          <p:nvSpPr>
            <p:cNvPr id="6314" name="Google Shape;6314;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0"/>
          <p:cNvGrpSpPr/>
          <p:nvPr/>
        </p:nvGrpSpPr>
        <p:grpSpPr>
          <a:xfrm>
            <a:off x="7528769" y="1531934"/>
            <a:ext cx="352833" cy="352833"/>
            <a:chOff x="-26201650" y="3176075"/>
            <a:chExt cx="296175" cy="296175"/>
          </a:xfrm>
        </p:grpSpPr>
        <p:sp>
          <p:nvSpPr>
            <p:cNvPr id="6318" name="Google Shape;6318;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0"/>
          <p:cNvGrpSpPr/>
          <p:nvPr/>
        </p:nvGrpSpPr>
        <p:grpSpPr>
          <a:xfrm>
            <a:off x="7528293" y="1989155"/>
            <a:ext cx="353786" cy="351880"/>
            <a:chOff x="-26204800" y="3547050"/>
            <a:chExt cx="296975" cy="295375"/>
          </a:xfrm>
        </p:grpSpPr>
        <p:sp>
          <p:nvSpPr>
            <p:cNvPr id="6321" name="Google Shape;6321;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3" name="Google Shape;6323;p80"/>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4" name="Google Shape;6324;p80"/>
          <p:cNvGrpSpPr/>
          <p:nvPr/>
        </p:nvGrpSpPr>
        <p:grpSpPr>
          <a:xfrm>
            <a:off x="6199548" y="2919133"/>
            <a:ext cx="345328" cy="352833"/>
            <a:chOff x="-24353875" y="3147725"/>
            <a:chExt cx="289875" cy="296175"/>
          </a:xfrm>
        </p:grpSpPr>
        <p:sp>
          <p:nvSpPr>
            <p:cNvPr id="6325" name="Google Shape;6325;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80"/>
          <p:cNvGrpSpPr/>
          <p:nvPr/>
        </p:nvGrpSpPr>
        <p:grpSpPr>
          <a:xfrm>
            <a:off x="6207530" y="3398540"/>
            <a:ext cx="329365" cy="351910"/>
            <a:chOff x="-24344425" y="3519475"/>
            <a:chExt cx="276475" cy="295400"/>
          </a:xfrm>
        </p:grpSpPr>
        <p:sp>
          <p:nvSpPr>
            <p:cNvPr id="6328" name="Google Shape;6328;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0"/>
          <p:cNvGrpSpPr/>
          <p:nvPr/>
        </p:nvGrpSpPr>
        <p:grpSpPr>
          <a:xfrm>
            <a:off x="6197210" y="3850460"/>
            <a:ext cx="350004" cy="348128"/>
            <a:chOff x="-24353075" y="3891250"/>
            <a:chExt cx="293800" cy="292225"/>
          </a:xfrm>
        </p:grpSpPr>
        <p:sp>
          <p:nvSpPr>
            <p:cNvPr id="6331" name="Google Shape;6331;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0"/>
          <p:cNvGrpSpPr/>
          <p:nvPr/>
        </p:nvGrpSpPr>
        <p:grpSpPr>
          <a:xfrm>
            <a:off x="7980681" y="3398763"/>
            <a:ext cx="353757" cy="351463"/>
            <a:chOff x="-22845575" y="3504075"/>
            <a:chExt cx="296950" cy="295025"/>
          </a:xfrm>
        </p:grpSpPr>
        <p:sp>
          <p:nvSpPr>
            <p:cNvPr id="6334" name="Google Shape;6334;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0"/>
          <p:cNvGrpSpPr/>
          <p:nvPr/>
        </p:nvGrpSpPr>
        <p:grpSpPr>
          <a:xfrm>
            <a:off x="5773862" y="1532411"/>
            <a:ext cx="299344" cy="351880"/>
            <a:chOff x="-27691025" y="3175300"/>
            <a:chExt cx="251275" cy="295375"/>
          </a:xfrm>
        </p:grpSpPr>
        <p:sp>
          <p:nvSpPr>
            <p:cNvPr id="6337" name="Google Shape;6337;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80"/>
          <p:cNvGrpSpPr/>
          <p:nvPr/>
        </p:nvGrpSpPr>
        <p:grpSpPr>
          <a:xfrm>
            <a:off x="5746179" y="2051087"/>
            <a:ext cx="354710" cy="228015"/>
            <a:chOff x="-27721750" y="3598250"/>
            <a:chExt cx="297750" cy="191400"/>
          </a:xfrm>
        </p:grpSpPr>
        <p:sp>
          <p:nvSpPr>
            <p:cNvPr id="6342" name="Google Shape;6342;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0"/>
          <p:cNvGrpSpPr/>
          <p:nvPr/>
        </p:nvGrpSpPr>
        <p:grpSpPr>
          <a:xfrm>
            <a:off x="5747579" y="2444633"/>
            <a:ext cx="351910" cy="340980"/>
            <a:chOff x="-27719400" y="3925600"/>
            <a:chExt cx="295400" cy="286225"/>
          </a:xfrm>
        </p:grpSpPr>
        <p:sp>
          <p:nvSpPr>
            <p:cNvPr id="6345" name="Google Shape;6345;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80"/>
          <p:cNvGrpSpPr/>
          <p:nvPr/>
        </p:nvGrpSpPr>
        <p:grpSpPr>
          <a:xfrm>
            <a:off x="7968851" y="1531473"/>
            <a:ext cx="353757" cy="353757"/>
            <a:chOff x="-25834600" y="3176875"/>
            <a:chExt cx="296950" cy="296950"/>
          </a:xfrm>
        </p:grpSpPr>
        <p:sp>
          <p:nvSpPr>
            <p:cNvPr id="6348" name="Google Shape;6348;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0"/>
          <p:cNvGrpSpPr/>
          <p:nvPr/>
        </p:nvGrpSpPr>
        <p:grpSpPr>
          <a:xfrm>
            <a:off x="7968851" y="1999474"/>
            <a:ext cx="353757" cy="331241"/>
            <a:chOff x="-25834600" y="3564375"/>
            <a:chExt cx="296950" cy="278050"/>
          </a:xfrm>
        </p:grpSpPr>
        <p:sp>
          <p:nvSpPr>
            <p:cNvPr id="6354" name="Google Shape;6354;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0"/>
          <p:cNvGrpSpPr/>
          <p:nvPr/>
        </p:nvGrpSpPr>
        <p:grpSpPr>
          <a:xfrm>
            <a:off x="7966974" y="2438826"/>
            <a:ext cx="357509" cy="352595"/>
            <a:chOff x="-25834600" y="3915850"/>
            <a:chExt cx="300100" cy="295975"/>
          </a:xfrm>
        </p:grpSpPr>
        <p:sp>
          <p:nvSpPr>
            <p:cNvPr id="6363" name="Google Shape;6363;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0"/>
          <p:cNvGrpSpPr/>
          <p:nvPr/>
        </p:nvGrpSpPr>
        <p:grpSpPr>
          <a:xfrm>
            <a:off x="6702402" y="2920056"/>
            <a:ext cx="228968" cy="350987"/>
            <a:chOff x="-23930925" y="3149300"/>
            <a:chExt cx="192200" cy="294625"/>
          </a:xfrm>
        </p:grpSpPr>
        <p:sp>
          <p:nvSpPr>
            <p:cNvPr id="6367" name="Google Shape;6367;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0"/>
          <p:cNvGrpSpPr/>
          <p:nvPr/>
        </p:nvGrpSpPr>
        <p:grpSpPr>
          <a:xfrm>
            <a:off x="6659232" y="3398540"/>
            <a:ext cx="315307" cy="351910"/>
            <a:chOff x="-23962425" y="3519475"/>
            <a:chExt cx="264675" cy="295400"/>
          </a:xfrm>
        </p:grpSpPr>
        <p:sp>
          <p:nvSpPr>
            <p:cNvPr id="6372" name="Google Shape;6372;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80"/>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0"/>
          <p:cNvGrpSpPr/>
          <p:nvPr/>
        </p:nvGrpSpPr>
        <p:grpSpPr>
          <a:xfrm>
            <a:off x="8037908" y="3848584"/>
            <a:ext cx="239302" cy="351880"/>
            <a:chOff x="-22788075" y="3904625"/>
            <a:chExt cx="200875" cy="295375"/>
          </a:xfrm>
        </p:grpSpPr>
        <p:sp>
          <p:nvSpPr>
            <p:cNvPr id="6376" name="Google Shape;6376;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0"/>
          <p:cNvGrpSpPr/>
          <p:nvPr/>
        </p:nvGrpSpPr>
        <p:grpSpPr>
          <a:xfrm>
            <a:off x="6193206" y="1531949"/>
            <a:ext cx="354710" cy="352803"/>
            <a:chOff x="-27351575" y="3175300"/>
            <a:chExt cx="297750" cy="296150"/>
          </a:xfrm>
        </p:grpSpPr>
        <p:sp>
          <p:nvSpPr>
            <p:cNvPr id="6381" name="Google Shape;6381;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0"/>
          <p:cNvGrpSpPr/>
          <p:nvPr/>
        </p:nvGrpSpPr>
        <p:grpSpPr>
          <a:xfrm>
            <a:off x="6235914" y="1988559"/>
            <a:ext cx="269293" cy="353072"/>
            <a:chOff x="-27313750" y="3545275"/>
            <a:chExt cx="226050" cy="296375"/>
          </a:xfrm>
        </p:grpSpPr>
        <p:sp>
          <p:nvSpPr>
            <p:cNvPr id="6386" name="Google Shape;6386;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0"/>
          <p:cNvGrpSpPr/>
          <p:nvPr/>
        </p:nvGrpSpPr>
        <p:grpSpPr>
          <a:xfrm>
            <a:off x="6193206" y="2436830"/>
            <a:ext cx="354710" cy="356586"/>
            <a:chOff x="-27351575" y="3915650"/>
            <a:chExt cx="297750" cy="299325"/>
          </a:xfrm>
        </p:grpSpPr>
        <p:sp>
          <p:nvSpPr>
            <p:cNvPr id="6390" name="Google Shape;6390;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0"/>
          <p:cNvGrpSpPr/>
          <p:nvPr/>
        </p:nvGrpSpPr>
        <p:grpSpPr>
          <a:xfrm>
            <a:off x="4880696" y="2919029"/>
            <a:ext cx="319060" cy="353042"/>
            <a:chOff x="-25445525" y="3175900"/>
            <a:chExt cx="267825" cy="296350"/>
          </a:xfrm>
        </p:grpSpPr>
        <p:sp>
          <p:nvSpPr>
            <p:cNvPr id="6393" name="Google Shape;6393;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0"/>
          <p:cNvGrpSpPr/>
          <p:nvPr/>
        </p:nvGrpSpPr>
        <p:grpSpPr>
          <a:xfrm>
            <a:off x="4862410" y="3409352"/>
            <a:ext cx="355633" cy="330288"/>
            <a:chOff x="-25465200" y="3565175"/>
            <a:chExt cx="298525" cy="277250"/>
          </a:xfrm>
        </p:grpSpPr>
        <p:sp>
          <p:nvSpPr>
            <p:cNvPr id="6397" name="Google Shape;6397;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0"/>
          <p:cNvGrpSpPr/>
          <p:nvPr/>
        </p:nvGrpSpPr>
        <p:grpSpPr>
          <a:xfrm>
            <a:off x="4861948" y="3848882"/>
            <a:ext cx="356556" cy="351285"/>
            <a:chOff x="-25465200" y="3916150"/>
            <a:chExt cx="299300" cy="294875"/>
          </a:xfrm>
        </p:grpSpPr>
        <p:sp>
          <p:nvSpPr>
            <p:cNvPr id="6400" name="Google Shape;6400;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80"/>
          <p:cNvGrpSpPr/>
          <p:nvPr/>
        </p:nvGrpSpPr>
        <p:grpSpPr>
          <a:xfrm>
            <a:off x="7089388" y="2919148"/>
            <a:ext cx="351880" cy="352803"/>
            <a:chOff x="-23615075" y="3148525"/>
            <a:chExt cx="295375" cy="296150"/>
          </a:xfrm>
        </p:grpSpPr>
        <p:sp>
          <p:nvSpPr>
            <p:cNvPr id="6403" name="Google Shape;6403;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7" name="Google Shape;6407;p80"/>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80"/>
          <p:cNvGrpSpPr/>
          <p:nvPr/>
        </p:nvGrpSpPr>
        <p:grpSpPr>
          <a:xfrm>
            <a:off x="7088911" y="3858427"/>
            <a:ext cx="352833" cy="332194"/>
            <a:chOff x="-23615075" y="3906200"/>
            <a:chExt cx="296175" cy="278850"/>
          </a:xfrm>
        </p:grpSpPr>
        <p:sp>
          <p:nvSpPr>
            <p:cNvPr id="6409" name="Google Shape;6409;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80"/>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80"/>
          <p:cNvGrpSpPr/>
          <p:nvPr/>
        </p:nvGrpSpPr>
        <p:grpSpPr>
          <a:xfrm>
            <a:off x="6637880" y="1532068"/>
            <a:ext cx="353757" cy="352565"/>
            <a:chOff x="-26980600" y="3175500"/>
            <a:chExt cx="296950" cy="295950"/>
          </a:xfrm>
        </p:grpSpPr>
        <p:sp>
          <p:nvSpPr>
            <p:cNvPr id="6414" name="Google Shape;6414;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7" name="Google Shape;6417;p80"/>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80"/>
          <p:cNvGrpSpPr/>
          <p:nvPr/>
        </p:nvGrpSpPr>
        <p:grpSpPr>
          <a:xfrm>
            <a:off x="6638357" y="2470604"/>
            <a:ext cx="352803" cy="289039"/>
            <a:chOff x="-26981375" y="3951875"/>
            <a:chExt cx="296150" cy="242625"/>
          </a:xfrm>
        </p:grpSpPr>
        <p:sp>
          <p:nvSpPr>
            <p:cNvPr id="6419" name="Google Shape;6419;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0"/>
          <p:cNvGrpSpPr/>
          <p:nvPr/>
        </p:nvGrpSpPr>
        <p:grpSpPr>
          <a:xfrm>
            <a:off x="5303399" y="2918195"/>
            <a:ext cx="351910" cy="354710"/>
            <a:chOff x="-25094250" y="3176075"/>
            <a:chExt cx="295400" cy="297750"/>
          </a:xfrm>
        </p:grpSpPr>
        <p:sp>
          <p:nvSpPr>
            <p:cNvPr id="6423" name="Google Shape;6423;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80"/>
          <p:cNvGrpSpPr/>
          <p:nvPr/>
        </p:nvGrpSpPr>
        <p:grpSpPr>
          <a:xfrm>
            <a:off x="5303399" y="3398556"/>
            <a:ext cx="351910" cy="351880"/>
            <a:chOff x="-25094250" y="3547050"/>
            <a:chExt cx="295400" cy="295375"/>
          </a:xfrm>
        </p:grpSpPr>
        <p:sp>
          <p:nvSpPr>
            <p:cNvPr id="6427" name="Google Shape;6427;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2" name="Google Shape;6432;p80"/>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3" name="Google Shape;6433;p80"/>
          <p:cNvGrpSpPr/>
          <p:nvPr/>
        </p:nvGrpSpPr>
        <p:grpSpPr>
          <a:xfrm>
            <a:off x="7535476" y="2919148"/>
            <a:ext cx="352803" cy="352803"/>
            <a:chOff x="-23245675" y="3148525"/>
            <a:chExt cx="296150" cy="296150"/>
          </a:xfrm>
        </p:grpSpPr>
        <p:sp>
          <p:nvSpPr>
            <p:cNvPr id="6434" name="Google Shape;6434;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7" name="Google Shape;6437;p80"/>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80"/>
          <p:cNvGrpSpPr/>
          <p:nvPr/>
        </p:nvGrpSpPr>
        <p:grpSpPr>
          <a:xfrm>
            <a:off x="7535938" y="3848122"/>
            <a:ext cx="351880" cy="352803"/>
            <a:chOff x="-23244900" y="3888100"/>
            <a:chExt cx="295375" cy="296150"/>
          </a:xfrm>
        </p:grpSpPr>
        <p:sp>
          <p:nvSpPr>
            <p:cNvPr id="6439" name="Google Shape;6439;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0" name="Google Shape;6450;p80"/>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54"/>
        <p:cNvGrpSpPr/>
        <p:nvPr/>
      </p:nvGrpSpPr>
      <p:grpSpPr>
        <a:xfrm>
          <a:off x="0" y="0"/>
          <a:ext cx="0" cy="0"/>
          <a:chOff x="0" y="0"/>
          <a:chExt cx="0" cy="0"/>
        </a:xfrm>
      </p:grpSpPr>
      <p:sp>
        <p:nvSpPr>
          <p:cNvPr id="6455" name="Google Shape;6455;p81"/>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56" name="Google Shape;6456;p81"/>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57" name="Google Shape;6457;p81"/>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8" name="Google Shape;6458;p81"/>
          <p:cNvGrpSpPr/>
          <p:nvPr/>
        </p:nvGrpSpPr>
        <p:grpSpPr>
          <a:xfrm>
            <a:off x="850004" y="1975418"/>
            <a:ext cx="367261" cy="367261"/>
            <a:chOff x="-65145700" y="3727425"/>
            <a:chExt cx="317425" cy="317425"/>
          </a:xfrm>
        </p:grpSpPr>
        <p:sp>
          <p:nvSpPr>
            <p:cNvPr id="6459" name="Google Shape;6459;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1"/>
          <p:cNvGrpSpPr/>
          <p:nvPr/>
        </p:nvGrpSpPr>
        <p:grpSpPr>
          <a:xfrm>
            <a:off x="853201" y="2404333"/>
            <a:ext cx="360868" cy="367261"/>
            <a:chOff x="-65144125" y="4094450"/>
            <a:chExt cx="311900" cy="317425"/>
          </a:xfrm>
        </p:grpSpPr>
        <p:sp>
          <p:nvSpPr>
            <p:cNvPr id="6462" name="Google Shape;6462;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5" name="Google Shape;6465;p81"/>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6" name="Google Shape;6466;p81"/>
          <p:cNvGrpSpPr/>
          <p:nvPr/>
        </p:nvGrpSpPr>
        <p:grpSpPr>
          <a:xfrm>
            <a:off x="3056770" y="1975028"/>
            <a:ext cx="370645" cy="368042"/>
            <a:chOff x="-63250675" y="3744075"/>
            <a:chExt cx="320350" cy="318100"/>
          </a:xfrm>
        </p:grpSpPr>
        <p:sp>
          <p:nvSpPr>
            <p:cNvPr id="6467" name="Google Shape;6467;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81"/>
          <p:cNvGrpSpPr/>
          <p:nvPr/>
        </p:nvGrpSpPr>
        <p:grpSpPr>
          <a:xfrm>
            <a:off x="3058462" y="2404333"/>
            <a:ext cx="367261" cy="367261"/>
            <a:chOff x="-63250675" y="4110200"/>
            <a:chExt cx="317425" cy="317425"/>
          </a:xfrm>
        </p:grpSpPr>
        <p:sp>
          <p:nvSpPr>
            <p:cNvPr id="6471" name="Google Shape;6471;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1"/>
          <p:cNvGrpSpPr/>
          <p:nvPr/>
        </p:nvGrpSpPr>
        <p:grpSpPr>
          <a:xfrm>
            <a:off x="1737509" y="2901428"/>
            <a:ext cx="359075" cy="358844"/>
            <a:chOff x="-61351725" y="3372400"/>
            <a:chExt cx="310350" cy="310150"/>
          </a:xfrm>
        </p:grpSpPr>
        <p:sp>
          <p:nvSpPr>
            <p:cNvPr id="6481" name="Google Shape;6481;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81"/>
          <p:cNvGrpSpPr/>
          <p:nvPr/>
        </p:nvGrpSpPr>
        <p:grpSpPr>
          <a:xfrm>
            <a:off x="1733864" y="3364484"/>
            <a:ext cx="366364" cy="333534"/>
            <a:chOff x="-61354875" y="3751050"/>
            <a:chExt cx="316650" cy="288275"/>
          </a:xfrm>
        </p:grpSpPr>
        <p:sp>
          <p:nvSpPr>
            <p:cNvPr id="6485" name="Google Shape;6485;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1"/>
          <p:cNvGrpSpPr/>
          <p:nvPr/>
        </p:nvGrpSpPr>
        <p:grpSpPr>
          <a:xfrm>
            <a:off x="1733864" y="3806124"/>
            <a:ext cx="366364" cy="367290"/>
            <a:chOff x="-61354875" y="4101525"/>
            <a:chExt cx="316650" cy="317450"/>
          </a:xfrm>
        </p:grpSpPr>
        <p:sp>
          <p:nvSpPr>
            <p:cNvPr id="6489" name="Google Shape;6489;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1"/>
          <p:cNvGrpSpPr/>
          <p:nvPr/>
        </p:nvGrpSpPr>
        <p:grpSpPr>
          <a:xfrm>
            <a:off x="3950299" y="2898000"/>
            <a:ext cx="368157" cy="365699"/>
            <a:chOff x="-59470075" y="3308975"/>
            <a:chExt cx="318200" cy="316075"/>
          </a:xfrm>
        </p:grpSpPr>
        <p:sp>
          <p:nvSpPr>
            <p:cNvPr id="6492" name="Google Shape;6492;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1"/>
          <p:cNvGrpSpPr/>
          <p:nvPr/>
        </p:nvGrpSpPr>
        <p:grpSpPr>
          <a:xfrm>
            <a:off x="1295729" y="1533705"/>
            <a:ext cx="367261" cy="364686"/>
            <a:chOff x="-64781025" y="3361050"/>
            <a:chExt cx="317425" cy="315200"/>
          </a:xfrm>
        </p:grpSpPr>
        <p:sp>
          <p:nvSpPr>
            <p:cNvPr id="6502" name="Google Shape;6502;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6" name="Google Shape;6506;p81"/>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1"/>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81"/>
          <p:cNvGrpSpPr/>
          <p:nvPr/>
        </p:nvGrpSpPr>
        <p:grpSpPr>
          <a:xfrm>
            <a:off x="3500129" y="1975144"/>
            <a:ext cx="382765" cy="367810"/>
            <a:chOff x="-62890750" y="3747425"/>
            <a:chExt cx="330825" cy="317900"/>
          </a:xfrm>
        </p:grpSpPr>
        <p:sp>
          <p:nvSpPr>
            <p:cNvPr id="6510" name="Google Shape;6510;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1"/>
          <p:cNvGrpSpPr/>
          <p:nvPr/>
        </p:nvGrpSpPr>
        <p:grpSpPr>
          <a:xfrm>
            <a:off x="3507881" y="2404781"/>
            <a:ext cx="367261" cy="366364"/>
            <a:chOff x="-62884425" y="4111775"/>
            <a:chExt cx="317425" cy="316650"/>
          </a:xfrm>
        </p:grpSpPr>
        <p:sp>
          <p:nvSpPr>
            <p:cNvPr id="6525" name="Google Shape;6525;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81"/>
          <p:cNvGrpSpPr/>
          <p:nvPr/>
        </p:nvGrpSpPr>
        <p:grpSpPr>
          <a:xfrm>
            <a:off x="2180515" y="2900850"/>
            <a:ext cx="365438" cy="360001"/>
            <a:chOff x="-60991775" y="3376900"/>
            <a:chExt cx="315850" cy="311150"/>
          </a:xfrm>
        </p:grpSpPr>
        <p:sp>
          <p:nvSpPr>
            <p:cNvPr id="6528" name="Google Shape;6528;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1"/>
          <p:cNvGrpSpPr/>
          <p:nvPr/>
        </p:nvGrpSpPr>
        <p:grpSpPr>
          <a:xfrm>
            <a:off x="2180052" y="3351714"/>
            <a:ext cx="366364" cy="359075"/>
            <a:chOff x="-60988625" y="3740800"/>
            <a:chExt cx="316650" cy="310350"/>
          </a:xfrm>
        </p:grpSpPr>
        <p:sp>
          <p:nvSpPr>
            <p:cNvPr id="6532" name="Google Shape;6532;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81"/>
          <p:cNvGrpSpPr/>
          <p:nvPr/>
        </p:nvGrpSpPr>
        <p:grpSpPr>
          <a:xfrm>
            <a:off x="2180052" y="3807165"/>
            <a:ext cx="366364" cy="365207"/>
            <a:chOff x="-60987850" y="4100950"/>
            <a:chExt cx="316650" cy="315650"/>
          </a:xfrm>
        </p:grpSpPr>
        <p:sp>
          <p:nvSpPr>
            <p:cNvPr id="6536" name="Google Shape;6536;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1"/>
          <p:cNvGrpSpPr/>
          <p:nvPr/>
        </p:nvGrpSpPr>
        <p:grpSpPr>
          <a:xfrm>
            <a:off x="3949836" y="3352625"/>
            <a:ext cx="369083" cy="357253"/>
            <a:chOff x="-59447250" y="3706150"/>
            <a:chExt cx="319000" cy="308775"/>
          </a:xfrm>
        </p:grpSpPr>
        <p:sp>
          <p:nvSpPr>
            <p:cNvPr id="6542" name="Google Shape;6542;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81"/>
          <p:cNvGrpSpPr/>
          <p:nvPr/>
        </p:nvGrpSpPr>
        <p:grpSpPr>
          <a:xfrm>
            <a:off x="1738564" y="1533936"/>
            <a:ext cx="368186" cy="364224"/>
            <a:chOff x="-64406125" y="3362225"/>
            <a:chExt cx="318225" cy="314800"/>
          </a:xfrm>
        </p:grpSpPr>
        <p:sp>
          <p:nvSpPr>
            <p:cNvPr id="6547" name="Google Shape;6547;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9" name="Google Shape;6549;p81"/>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0" name="Google Shape;6550;p81"/>
          <p:cNvGrpSpPr/>
          <p:nvPr/>
        </p:nvGrpSpPr>
        <p:grpSpPr>
          <a:xfrm>
            <a:off x="1739027" y="2404781"/>
            <a:ext cx="367261" cy="366364"/>
            <a:chOff x="-64410850" y="4094450"/>
            <a:chExt cx="317425" cy="316650"/>
          </a:xfrm>
        </p:grpSpPr>
        <p:sp>
          <p:nvSpPr>
            <p:cNvPr id="6551" name="Google Shape;6551;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81"/>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81"/>
          <p:cNvGrpSpPr/>
          <p:nvPr/>
        </p:nvGrpSpPr>
        <p:grpSpPr>
          <a:xfrm>
            <a:off x="3960575" y="1974854"/>
            <a:ext cx="365467" cy="368389"/>
            <a:chOff x="-62516625" y="3743175"/>
            <a:chExt cx="315875" cy="318400"/>
          </a:xfrm>
        </p:grpSpPr>
        <p:sp>
          <p:nvSpPr>
            <p:cNvPr id="6556" name="Google Shape;6556;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1"/>
          <p:cNvGrpSpPr/>
          <p:nvPr/>
        </p:nvGrpSpPr>
        <p:grpSpPr>
          <a:xfrm>
            <a:off x="3967415" y="2424826"/>
            <a:ext cx="351786" cy="326274"/>
            <a:chOff x="-62511900" y="4129100"/>
            <a:chExt cx="304050" cy="282000"/>
          </a:xfrm>
        </p:grpSpPr>
        <p:sp>
          <p:nvSpPr>
            <p:cNvPr id="6559" name="Google Shape;6559;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1"/>
          <p:cNvGrpSpPr/>
          <p:nvPr/>
        </p:nvGrpSpPr>
        <p:grpSpPr>
          <a:xfrm>
            <a:off x="2645537" y="2897220"/>
            <a:ext cx="310770" cy="367261"/>
            <a:chOff x="-60597975" y="3367475"/>
            <a:chExt cx="268600" cy="317425"/>
          </a:xfrm>
        </p:grpSpPr>
        <p:sp>
          <p:nvSpPr>
            <p:cNvPr id="6565" name="Google Shape;6565;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1"/>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1" name="Google Shape;6571;p81"/>
          <p:cNvGrpSpPr/>
          <p:nvPr/>
        </p:nvGrpSpPr>
        <p:grpSpPr>
          <a:xfrm>
            <a:off x="2617740" y="3858536"/>
            <a:ext cx="366364" cy="262465"/>
            <a:chOff x="-60621600" y="4145650"/>
            <a:chExt cx="316650" cy="226850"/>
          </a:xfrm>
        </p:grpSpPr>
        <p:sp>
          <p:nvSpPr>
            <p:cNvPr id="6572" name="Google Shape;6572;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1"/>
          <p:cNvGrpSpPr/>
          <p:nvPr/>
        </p:nvGrpSpPr>
        <p:grpSpPr>
          <a:xfrm>
            <a:off x="3954392" y="3807035"/>
            <a:ext cx="359972" cy="365467"/>
            <a:chOff x="-59400775" y="4084200"/>
            <a:chExt cx="311125" cy="315875"/>
          </a:xfrm>
        </p:grpSpPr>
        <p:sp>
          <p:nvSpPr>
            <p:cNvPr id="6576" name="Google Shape;6576;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81"/>
          <p:cNvGrpSpPr/>
          <p:nvPr/>
        </p:nvGrpSpPr>
        <p:grpSpPr>
          <a:xfrm>
            <a:off x="2178486" y="1532866"/>
            <a:ext cx="365438" cy="366364"/>
            <a:chOff x="-64044600" y="3360375"/>
            <a:chExt cx="315850" cy="316650"/>
          </a:xfrm>
        </p:grpSpPr>
        <p:sp>
          <p:nvSpPr>
            <p:cNvPr id="6583" name="Google Shape;6583;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1"/>
          <p:cNvGrpSpPr/>
          <p:nvPr/>
        </p:nvGrpSpPr>
        <p:grpSpPr>
          <a:xfrm>
            <a:off x="2204909" y="1975418"/>
            <a:ext cx="312592" cy="367261"/>
            <a:chOff x="-64022550" y="3727425"/>
            <a:chExt cx="270175" cy="317425"/>
          </a:xfrm>
        </p:grpSpPr>
        <p:sp>
          <p:nvSpPr>
            <p:cNvPr id="6587" name="Google Shape;6587;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1"/>
          <p:cNvGrpSpPr/>
          <p:nvPr/>
        </p:nvGrpSpPr>
        <p:grpSpPr>
          <a:xfrm>
            <a:off x="2229047" y="2404318"/>
            <a:ext cx="264317" cy="367290"/>
            <a:chOff x="-64001300" y="4093650"/>
            <a:chExt cx="228450" cy="317450"/>
          </a:xfrm>
        </p:grpSpPr>
        <p:sp>
          <p:nvSpPr>
            <p:cNvPr id="6591" name="Google Shape;6591;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1"/>
          <p:cNvGrpSpPr/>
          <p:nvPr/>
        </p:nvGrpSpPr>
        <p:grpSpPr>
          <a:xfrm>
            <a:off x="848051" y="2897610"/>
            <a:ext cx="359972" cy="366480"/>
            <a:chOff x="-62148800" y="3377700"/>
            <a:chExt cx="311125" cy="316750"/>
          </a:xfrm>
        </p:grpSpPr>
        <p:sp>
          <p:nvSpPr>
            <p:cNvPr id="6596" name="Google Shape;6596;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1"/>
          <p:cNvGrpSpPr/>
          <p:nvPr/>
        </p:nvGrpSpPr>
        <p:grpSpPr>
          <a:xfrm>
            <a:off x="843958" y="3347607"/>
            <a:ext cx="368157" cy="367290"/>
            <a:chOff x="-62154300" y="3743950"/>
            <a:chExt cx="318200" cy="317450"/>
          </a:xfrm>
        </p:grpSpPr>
        <p:sp>
          <p:nvSpPr>
            <p:cNvPr id="6599" name="Google Shape;6599;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81"/>
          <p:cNvGrpSpPr/>
          <p:nvPr/>
        </p:nvGrpSpPr>
        <p:grpSpPr>
          <a:xfrm>
            <a:off x="843944" y="3806587"/>
            <a:ext cx="368186" cy="366364"/>
            <a:chOff x="-62151950" y="4111775"/>
            <a:chExt cx="318225" cy="316650"/>
          </a:xfrm>
        </p:grpSpPr>
        <p:sp>
          <p:nvSpPr>
            <p:cNvPr id="6602" name="Google Shape;6602;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1"/>
          <p:cNvGrpSpPr/>
          <p:nvPr/>
        </p:nvGrpSpPr>
        <p:grpSpPr>
          <a:xfrm>
            <a:off x="3062568" y="2897133"/>
            <a:ext cx="368157" cy="367434"/>
            <a:chOff x="-60254550" y="3367325"/>
            <a:chExt cx="318200" cy="317575"/>
          </a:xfrm>
        </p:grpSpPr>
        <p:sp>
          <p:nvSpPr>
            <p:cNvPr id="6607" name="Google Shape;6607;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1"/>
          <p:cNvGrpSpPr/>
          <p:nvPr/>
        </p:nvGrpSpPr>
        <p:grpSpPr>
          <a:xfrm>
            <a:off x="3063465" y="3348127"/>
            <a:ext cx="366364" cy="366248"/>
            <a:chOff x="-60255350" y="3733825"/>
            <a:chExt cx="316650" cy="316550"/>
          </a:xfrm>
        </p:grpSpPr>
        <p:sp>
          <p:nvSpPr>
            <p:cNvPr id="6612" name="Google Shape;6612;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1"/>
          <p:cNvGrpSpPr/>
          <p:nvPr/>
        </p:nvGrpSpPr>
        <p:grpSpPr>
          <a:xfrm>
            <a:off x="3091262" y="3807035"/>
            <a:ext cx="310770" cy="365467"/>
            <a:chOff x="-60232500" y="4101525"/>
            <a:chExt cx="268600" cy="315875"/>
          </a:xfrm>
        </p:grpSpPr>
        <p:sp>
          <p:nvSpPr>
            <p:cNvPr id="6620" name="Google Shape;6620;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2" name="Google Shape;6622;p81"/>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81"/>
          <p:cNvGrpSpPr/>
          <p:nvPr/>
        </p:nvGrpSpPr>
        <p:grpSpPr>
          <a:xfrm>
            <a:off x="2624262" y="1532866"/>
            <a:ext cx="368186" cy="366364"/>
            <a:chOff x="-63679950" y="3360375"/>
            <a:chExt cx="318225" cy="316650"/>
          </a:xfrm>
        </p:grpSpPr>
        <p:sp>
          <p:nvSpPr>
            <p:cNvPr id="6624" name="Google Shape;6624;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8" name="Google Shape;6628;p81"/>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9" name="Google Shape;6629;p81"/>
          <p:cNvGrpSpPr/>
          <p:nvPr/>
        </p:nvGrpSpPr>
        <p:grpSpPr>
          <a:xfrm>
            <a:off x="2622889" y="2404203"/>
            <a:ext cx="370934" cy="367521"/>
            <a:chOff x="-63679950" y="4093450"/>
            <a:chExt cx="320600" cy="317650"/>
          </a:xfrm>
        </p:grpSpPr>
        <p:sp>
          <p:nvSpPr>
            <p:cNvPr id="6630" name="Google Shape;6630;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1"/>
          <p:cNvGrpSpPr/>
          <p:nvPr/>
        </p:nvGrpSpPr>
        <p:grpSpPr>
          <a:xfrm>
            <a:off x="1283006" y="2897205"/>
            <a:ext cx="366364" cy="367290"/>
            <a:chOff x="-61784125" y="3377700"/>
            <a:chExt cx="316650" cy="317450"/>
          </a:xfrm>
        </p:grpSpPr>
        <p:sp>
          <p:nvSpPr>
            <p:cNvPr id="6634" name="Google Shape;6634;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1"/>
          <p:cNvGrpSpPr/>
          <p:nvPr/>
        </p:nvGrpSpPr>
        <p:grpSpPr>
          <a:xfrm>
            <a:off x="1283006" y="3347607"/>
            <a:ext cx="366364" cy="367290"/>
            <a:chOff x="-61783350" y="3743950"/>
            <a:chExt cx="316650" cy="317450"/>
          </a:xfrm>
        </p:grpSpPr>
        <p:sp>
          <p:nvSpPr>
            <p:cNvPr id="6642" name="Google Shape;6642;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4" name="Google Shape;6644;p81"/>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1"/>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1"/>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7" name="Google Shape;6647;p81"/>
          <p:cNvGrpSpPr/>
          <p:nvPr/>
        </p:nvGrpSpPr>
        <p:grpSpPr>
          <a:xfrm>
            <a:off x="3504430" y="3807440"/>
            <a:ext cx="369112" cy="364657"/>
            <a:chOff x="-59869425" y="4102225"/>
            <a:chExt cx="319025" cy="315175"/>
          </a:xfrm>
        </p:grpSpPr>
        <p:sp>
          <p:nvSpPr>
            <p:cNvPr id="6648" name="Google Shape;6648;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81"/>
          <p:cNvGrpSpPr/>
          <p:nvPr/>
        </p:nvGrpSpPr>
        <p:grpSpPr>
          <a:xfrm>
            <a:off x="2623233" y="4276262"/>
            <a:ext cx="366364" cy="365467"/>
            <a:chOff x="-59029025" y="3711650"/>
            <a:chExt cx="316650" cy="315875"/>
          </a:xfrm>
        </p:grpSpPr>
        <p:sp>
          <p:nvSpPr>
            <p:cNvPr id="6653" name="Google Shape;6653;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81"/>
          <p:cNvGrpSpPr/>
          <p:nvPr/>
        </p:nvGrpSpPr>
        <p:grpSpPr>
          <a:xfrm>
            <a:off x="4859311" y="1532317"/>
            <a:ext cx="351940" cy="348188"/>
            <a:chOff x="581525" y="3254850"/>
            <a:chExt cx="297750" cy="294575"/>
          </a:xfrm>
        </p:grpSpPr>
        <p:sp>
          <p:nvSpPr>
            <p:cNvPr id="6661" name="Google Shape;6661;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81"/>
          <p:cNvGrpSpPr/>
          <p:nvPr/>
        </p:nvGrpSpPr>
        <p:grpSpPr>
          <a:xfrm>
            <a:off x="4858380" y="1971253"/>
            <a:ext cx="353802" cy="351497"/>
            <a:chOff x="580725" y="3617925"/>
            <a:chExt cx="299325" cy="297375"/>
          </a:xfrm>
        </p:grpSpPr>
        <p:sp>
          <p:nvSpPr>
            <p:cNvPr id="6665" name="Google Shape;6665;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1"/>
          <p:cNvGrpSpPr/>
          <p:nvPr/>
        </p:nvGrpSpPr>
        <p:grpSpPr>
          <a:xfrm>
            <a:off x="4860242" y="2418443"/>
            <a:ext cx="350079" cy="350079"/>
            <a:chOff x="583100" y="3982600"/>
            <a:chExt cx="296175" cy="296175"/>
          </a:xfrm>
        </p:grpSpPr>
        <p:sp>
          <p:nvSpPr>
            <p:cNvPr id="6671" name="Google Shape;6671;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1"/>
          <p:cNvGrpSpPr/>
          <p:nvPr/>
        </p:nvGrpSpPr>
        <p:grpSpPr>
          <a:xfrm>
            <a:off x="7092856" y="1532067"/>
            <a:ext cx="307231" cy="348690"/>
            <a:chOff x="2423775" y="3226875"/>
            <a:chExt cx="259925" cy="295000"/>
          </a:xfrm>
        </p:grpSpPr>
        <p:sp>
          <p:nvSpPr>
            <p:cNvPr id="6679" name="Google Shape;6679;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1"/>
          <p:cNvGrpSpPr/>
          <p:nvPr/>
        </p:nvGrpSpPr>
        <p:grpSpPr>
          <a:xfrm>
            <a:off x="7070043" y="1973352"/>
            <a:ext cx="352857" cy="347301"/>
            <a:chOff x="2404875" y="3592725"/>
            <a:chExt cx="298525" cy="293825"/>
          </a:xfrm>
        </p:grpSpPr>
        <p:sp>
          <p:nvSpPr>
            <p:cNvPr id="6683" name="Google Shape;6683;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1"/>
          <p:cNvGrpSpPr/>
          <p:nvPr/>
        </p:nvGrpSpPr>
        <p:grpSpPr>
          <a:xfrm>
            <a:off x="7070974" y="2418917"/>
            <a:ext cx="350995" cy="349133"/>
            <a:chOff x="2404875" y="3955825"/>
            <a:chExt cx="296950" cy="295375"/>
          </a:xfrm>
        </p:grpSpPr>
        <p:sp>
          <p:nvSpPr>
            <p:cNvPr id="6687" name="Google Shape;6687;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81"/>
          <p:cNvGrpSpPr/>
          <p:nvPr/>
        </p:nvGrpSpPr>
        <p:grpSpPr>
          <a:xfrm>
            <a:off x="5764954" y="2883111"/>
            <a:ext cx="349163" cy="350079"/>
            <a:chOff x="4263650" y="3235150"/>
            <a:chExt cx="295400" cy="296175"/>
          </a:xfrm>
        </p:grpSpPr>
        <p:sp>
          <p:nvSpPr>
            <p:cNvPr id="6692" name="Google Shape;6692;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1"/>
          <p:cNvGrpSpPr/>
          <p:nvPr/>
        </p:nvGrpSpPr>
        <p:grpSpPr>
          <a:xfrm>
            <a:off x="5762634" y="3342272"/>
            <a:ext cx="353802" cy="327739"/>
            <a:chOff x="4266025" y="3609275"/>
            <a:chExt cx="299325" cy="277275"/>
          </a:xfrm>
        </p:grpSpPr>
        <p:sp>
          <p:nvSpPr>
            <p:cNvPr id="6698" name="Google Shape;6698;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1"/>
          <p:cNvGrpSpPr/>
          <p:nvPr/>
        </p:nvGrpSpPr>
        <p:grpSpPr>
          <a:xfrm>
            <a:off x="5763092" y="3807659"/>
            <a:ext cx="352886" cy="349133"/>
            <a:chOff x="4263650" y="3963700"/>
            <a:chExt cx="298550" cy="295375"/>
          </a:xfrm>
        </p:grpSpPr>
        <p:sp>
          <p:nvSpPr>
            <p:cNvPr id="6701" name="Google Shape;6701;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1"/>
          <p:cNvGrpSpPr/>
          <p:nvPr/>
        </p:nvGrpSpPr>
        <p:grpSpPr>
          <a:xfrm>
            <a:off x="8041429" y="2883111"/>
            <a:ext cx="226264" cy="350079"/>
            <a:chOff x="6164975" y="3211525"/>
            <a:chExt cx="191425" cy="296175"/>
          </a:xfrm>
        </p:grpSpPr>
        <p:sp>
          <p:nvSpPr>
            <p:cNvPr id="6709" name="Google Shape;6709;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1"/>
          <p:cNvGrpSpPr/>
          <p:nvPr/>
        </p:nvGrpSpPr>
        <p:grpSpPr>
          <a:xfrm>
            <a:off x="5303466" y="1531387"/>
            <a:ext cx="352886" cy="350049"/>
            <a:chOff x="946175" y="3253275"/>
            <a:chExt cx="298550" cy="296150"/>
          </a:xfrm>
        </p:grpSpPr>
        <p:sp>
          <p:nvSpPr>
            <p:cNvPr id="6717" name="Google Shape;6717;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1"/>
          <p:cNvGrpSpPr/>
          <p:nvPr/>
        </p:nvGrpSpPr>
        <p:grpSpPr>
          <a:xfrm>
            <a:off x="5304397" y="1973351"/>
            <a:ext cx="351024" cy="347301"/>
            <a:chOff x="946175" y="3619500"/>
            <a:chExt cx="296975" cy="293825"/>
          </a:xfrm>
        </p:grpSpPr>
        <p:sp>
          <p:nvSpPr>
            <p:cNvPr id="6723" name="Google Shape;6723;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1"/>
          <p:cNvGrpSpPr/>
          <p:nvPr/>
        </p:nvGrpSpPr>
        <p:grpSpPr>
          <a:xfrm>
            <a:off x="5303939" y="2417985"/>
            <a:ext cx="351940" cy="350995"/>
            <a:chOff x="944600" y="3981825"/>
            <a:chExt cx="297750" cy="296950"/>
          </a:xfrm>
        </p:grpSpPr>
        <p:sp>
          <p:nvSpPr>
            <p:cNvPr id="6730" name="Google Shape;6730;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81"/>
          <p:cNvGrpSpPr/>
          <p:nvPr/>
        </p:nvGrpSpPr>
        <p:grpSpPr>
          <a:xfrm>
            <a:off x="7520875" y="1531845"/>
            <a:ext cx="350079" cy="349133"/>
            <a:chOff x="2768750" y="3227275"/>
            <a:chExt cx="296175" cy="295375"/>
          </a:xfrm>
        </p:grpSpPr>
        <p:sp>
          <p:nvSpPr>
            <p:cNvPr id="6735" name="Google Shape;6735;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1"/>
          <p:cNvGrpSpPr/>
          <p:nvPr/>
        </p:nvGrpSpPr>
        <p:grpSpPr>
          <a:xfrm>
            <a:off x="7541826" y="1972717"/>
            <a:ext cx="308177" cy="348572"/>
            <a:chOff x="2786075" y="3591800"/>
            <a:chExt cx="260725" cy="294900"/>
          </a:xfrm>
        </p:grpSpPr>
        <p:sp>
          <p:nvSpPr>
            <p:cNvPr id="6744" name="Google Shape;6744;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1"/>
          <p:cNvGrpSpPr/>
          <p:nvPr/>
        </p:nvGrpSpPr>
        <p:grpSpPr>
          <a:xfrm>
            <a:off x="7582324" y="2418444"/>
            <a:ext cx="227180" cy="350079"/>
            <a:chOff x="2819150" y="3955025"/>
            <a:chExt cx="192200" cy="296175"/>
          </a:xfrm>
        </p:grpSpPr>
        <p:sp>
          <p:nvSpPr>
            <p:cNvPr id="6750" name="Google Shape;6750;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81"/>
          <p:cNvGrpSpPr/>
          <p:nvPr/>
        </p:nvGrpSpPr>
        <p:grpSpPr>
          <a:xfrm>
            <a:off x="6206097" y="2884042"/>
            <a:ext cx="349133" cy="348217"/>
            <a:chOff x="4629125" y="3235150"/>
            <a:chExt cx="295375" cy="294600"/>
          </a:xfrm>
        </p:grpSpPr>
        <p:sp>
          <p:nvSpPr>
            <p:cNvPr id="6755" name="Google Shape;6755;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81"/>
          <p:cNvGrpSpPr/>
          <p:nvPr/>
        </p:nvGrpSpPr>
        <p:grpSpPr>
          <a:xfrm>
            <a:off x="6206082" y="3331575"/>
            <a:ext cx="349163" cy="349133"/>
            <a:chOff x="4628325" y="3599825"/>
            <a:chExt cx="295400" cy="295375"/>
          </a:xfrm>
        </p:grpSpPr>
        <p:sp>
          <p:nvSpPr>
            <p:cNvPr id="6761" name="Google Shape;6761;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81"/>
          <p:cNvGrpSpPr/>
          <p:nvPr/>
        </p:nvGrpSpPr>
        <p:grpSpPr>
          <a:xfrm>
            <a:off x="6227033" y="3807186"/>
            <a:ext cx="307261" cy="350079"/>
            <a:chOff x="4645650" y="3962900"/>
            <a:chExt cx="259950" cy="296175"/>
          </a:xfrm>
        </p:grpSpPr>
        <p:sp>
          <p:nvSpPr>
            <p:cNvPr id="6774" name="Google Shape;6774;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1"/>
          <p:cNvGrpSpPr/>
          <p:nvPr/>
        </p:nvGrpSpPr>
        <p:grpSpPr>
          <a:xfrm>
            <a:off x="7979994" y="3332048"/>
            <a:ext cx="349133" cy="348188"/>
            <a:chOff x="6143725" y="3582500"/>
            <a:chExt cx="295375" cy="294575"/>
          </a:xfrm>
        </p:grpSpPr>
        <p:sp>
          <p:nvSpPr>
            <p:cNvPr id="6781" name="Google Shape;6781;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81"/>
          <p:cNvGrpSpPr/>
          <p:nvPr/>
        </p:nvGrpSpPr>
        <p:grpSpPr>
          <a:xfrm>
            <a:off x="5748820" y="1531387"/>
            <a:ext cx="350995" cy="350049"/>
            <a:chOff x="1310075" y="3253275"/>
            <a:chExt cx="296950" cy="296150"/>
          </a:xfrm>
        </p:grpSpPr>
        <p:sp>
          <p:nvSpPr>
            <p:cNvPr id="6789" name="Google Shape;6789;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81"/>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81"/>
          <p:cNvGrpSpPr/>
          <p:nvPr/>
        </p:nvGrpSpPr>
        <p:grpSpPr>
          <a:xfrm>
            <a:off x="5748347" y="2417646"/>
            <a:ext cx="351941" cy="351675"/>
            <a:chOff x="1310075" y="3980250"/>
            <a:chExt cx="297750" cy="297525"/>
          </a:xfrm>
        </p:grpSpPr>
        <p:sp>
          <p:nvSpPr>
            <p:cNvPr id="6794" name="Google Shape;6794;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81"/>
          <p:cNvGrpSpPr/>
          <p:nvPr/>
        </p:nvGrpSpPr>
        <p:grpSpPr>
          <a:xfrm>
            <a:off x="8013136" y="1531845"/>
            <a:ext cx="266305" cy="349133"/>
            <a:chOff x="3167275" y="3227275"/>
            <a:chExt cx="225300" cy="295375"/>
          </a:xfrm>
        </p:grpSpPr>
        <p:sp>
          <p:nvSpPr>
            <p:cNvPr id="6799" name="Google Shape;6799;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4" name="Google Shape;6804;p81"/>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5" name="Google Shape;6805;p81"/>
          <p:cNvGrpSpPr/>
          <p:nvPr/>
        </p:nvGrpSpPr>
        <p:grpSpPr>
          <a:xfrm>
            <a:off x="7970318" y="2418902"/>
            <a:ext cx="351940" cy="349163"/>
            <a:chOff x="3133425" y="3955025"/>
            <a:chExt cx="297750" cy="295400"/>
          </a:xfrm>
        </p:grpSpPr>
        <p:sp>
          <p:nvSpPr>
            <p:cNvPr id="6806" name="Google Shape;6806;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1"/>
          <p:cNvGrpSpPr/>
          <p:nvPr/>
        </p:nvGrpSpPr>
        <p:grpSpPr>
          <a:xfrm>
            <a:off x="6650491" y="2882490"/>
            <a:ext cx="350079" cy="351320"/>
            <a:chOff x="4991425" y="3234750"/>
            <a:chExt cx="296175" cy="297225"/>
          </a:xfrm>
        </p:grpSpPr>
        <p:sp>
          <p:nvSpPr>
            <p:cNvPr id="6810" name="Google Shape;6810;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1"/>
          <p:cNvGrpSpPr/>
          <p:nvPr/>
        </p:nvGrpSpPr>
        <p:grpSpPr>
          <a:xfrm>
            <a:off x="6650491" y="3352053"/>
            <a:ext cx="350079" cy="308177"/>
            <a:chOff x="4991425" y="3617150"/>
            <a:chExt cx="296175" cy="260725"/>
          </a:xfrm>
        </p:grpSpPr>
        <p:sp>
          <p:nvSpPr>
            <p:cNvPr id="6817" name="Google Shape;6817;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1"/>
          <p:cNvGrpSpPr/>
          <p:nvPr/>
        </p:nvGrpSpPr>
        <p:grpSpPr>
          <a:xfrm>
            <a:off x="6727764" y="3807644"/>
            <a:ext cx="195532" cy="349163"/>
            <a:chOff x="5056800" y="3962900"/>
            <a:chExt cx="165425" cy="295400"/>
          </a:xfrm>
        </p:grpSpPr>
        <p:sp>
          <p:nvSpPr>
            <p:cNvPr id="6825" name="Google Shape;6825;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81"/>
          <p:cNvGrpSpPr/>
          <p:nvPr/>
        </p:nvGrpSpPr>
        <p:grpSpPr>
          <a:xfrm>
            <a:off x="7979062" y="3807660"/>
            <a:ext cx="350995" cy="349133"/>
            <a:chOff x="6168925" y="3936925"/>
            <a:chExt cx="296950" cy="295375"/>
          </a:xfrm>
        </p:grpSpPr>
        <p:sp>
          <p:nvSpPr>
            <p:cNvPr id="6829" name="Google Shape;6829;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81"/>
          <p:cNvGrpSpPr/>
          <p:nvPr/>
        </p:nvGrpSpPr>
        <p:grpSpPr>
          <a:xfrm>
            <a:off x="6192756" y="1531845"/>
            <a:ext cx="348188" cy="349133"/>
            <a:chOff x="1674750" y="3254050"/>
            <a:chExt cx="294575" cy="295375"/>
          </a:xfrm>
        </p:grpSpPr>
        <p:sp>
          <p:nvSpPr>
            <p:cNvPr id="6836" name="Google Shape;6836;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1"/>
          <p:cNvGrpSpPr/>
          <p:nvPr/>
        </p:nvGrpSpPr>
        <p:grpSpPr>
          <a:xfrm>
            <a:off x="6207177" y="1972435"/>
            <a:ext cx="319347" cy="349133"/>
            <a:chOff x="1687350" y="3618725"/>
            <a:chExt cx="270175" cy="295375"/>
          </a:xfrm>
        </p:grpSpPr>
        <p:sp>
          <p:nvSpPr>
            <p:cNvPr id="6840" name="Google Shape;6840;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81"/>
          <p:cNvGrpSpPr/>
          <p:nvPr/>
        </p:nvGrpSpPr>
        <p:grpSpPr>
          <a:xfrm>
            <a:off x="6190880" y="2418916"/>
            <a:ext cx="351940" cy="349133"/>
            <a:chOff x="1672375" y="3982600"/>
            <a:chExt cx="297750" cy="295375"/>
          </a:xfrm>
        </p:grpSpPr>
        <p:sp>
          <p:nvSpPr>
            <p:cNvPr id="6844" name="Google Shape;6844;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81"/>
          <p:cNvGrpSpPr/>
          <p:nvPr/>
        </p:nvGrpSpPr>
        <p:grpSpPr>
          <a:xfrm>
            <a:off x="4882872" y="2883111"/>
            <a:ext cx="350079" cy="350079"/>
            <a:chOff x="3497300" y="3227275"/>
            <a:chExt cx="296175" cy="296175"/>
          </a:xfrm>
        </p:grpSpPr>
        <p:sp>
          <p:nvSpPr>
            <p:cNvPr id="6848" name="Google Shape;6848;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1"/>
          <p:cNvGrpSpPr/>
          <p:nvPr/>
        </p:nvGrpSpPr>
        <p:grpSpPr>
          <a:xfrm>
            <a:off x="4883345" y="3332506"/>
            <a:ext cx="349133" cy="347272"/>
            <a:chOff x="3497300" y="3591950"/>
            <a:chExt cx="295375" cy="293800"/>
          </a:xfrm>
        </p:grpSpPr>
        <p:sp>
          <p:nvSpPr>
            <p:cNvPr id="6857" name="Google Shape;6857;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1"/>
          <p:cNvGrpSpPr/>
          <p:nvPr/>
        </p:nvGrpSpPr>
        <p:grpSpPr>
          <a:xfrm>
            <a:off x="4883345" y="3807644"/>
            <a:ext cx="349133" cy="349163"/>
            <a:chOff x="3497300" y="3955025"/>
            <a:chExt cx="295375" cy="295400"/>
          </a:xfrm>
        </p:grpSpPr>
        <p:sp>
          <p:nvSpPr>
            <p:cNvPr id="6866" name="Google Shape;6866;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1"/>
          <p:cNvGrpSpPr/>
          <p:nvPr/>
        </p:nvGrpSpPr>
        <p:grpSpPr>
          <a:xfrm>
            <a:off x="7107917" y="2883835"/>
            <a:ext cx="327739" cy="348631"/>
            <a:chOff x="5364750" y="3235150"/>
            <a:chExt cx="277275" cy="294950"/>
          </a:xfrm>
        </p:grpSpPr>
        <p:sp>
          <p:nvSpPr>
            <p:cNvPr id="6870" name="Google Shape;6870;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1"/>
          <p:cNvGrpSpPr/>
          <p:nvPr/>
        </p:nvGrpSpPr>
        <p:grpSpPr>
          <a:xfrm>
            <a:off x="7096274" y="3330171"/>
            <a:ext cx="351024" cy="351940"/>
            <a:chOff x="5355300" y="3598250"/>
            <a:chExt cx="296975" cy="297750"/>
          </a:xfrm>
        </p:grpSpPr>
        <p:sp>
          <p:nvSpPr>
            <p:cNvPr id="6879" name="Google Shape;6879;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1"/>
          <p:cNvGrpSpPr/>
          <p:nvPr/>
        </p:nvGrpSpPr>
        <p:grpSpPr>
          <a:xfrm>
            <a:off x="7100470" y="3869093"/>
            <a:ext cx="342632" cy="226264"/>
            <a:chOff x="5358450" y="4015675"/>
            <a:chExt cx="289875" cy="191425"/>
          </a:xfrm>
        </p:grpSpPr>
        <p:sp>
          <p:nvSpPr>
            <p:cNvPr id="6888" name="Google Shape;6888;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81"/>
          <p:cNvGrpSpPr/>
          <p:nvPr/>
        </p:nvGrpSpPr>
        <p:grpSpPr>
          <a:xfrm>
            <a:off x="6226953" y="4251624"/>
            <a:ext cx="351024" cy="325464"/>
            <a:chOff x="6543825" y="3202075"/>
            <a:chExt cx="296975" cy="275350"/>
          </a:xfrm>
        </p:grpSpPr>
        <p:sp>
          <p:nvSpPr>
            <p:cNvPr id="6893" name="Google Shape;6893;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81"/>
          <p:cNvGrpSpPr/>
          <p:nvPr/>
        </p:nvGrpSpPr>
        <p:grpSpPr>
          <a:xfrm>
            <a:off x="6633934" y="1531372"/>
            <a:ext cx="350079" cy="350079"/>
            <a:chOff x="2037825" y="3254050"/>
            <a:chExt cx="296175" cy="296175"/>
          </a:xfrm>
        </p:grpSpPr>
        <p:sp>
          <p:nvSpPr>
            <p:cNvPr id="6901" name="Google Shape;6901;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1"/>
          <p:cNvGrpSpPr/>
          <p:nvPr/>
        </p:nvGrpSpPr>
        <p:grpSpPr>
          <a:xfrm>
            <a:off x="6632072" y="1972539"/>
            <a:ext cx="353802" cy="348926"/>
            <a:chOff x="2034675" y="3617925"/>
            <a:chExt cx="299325" cy="295200"/>
          </a:xfrm>
        </p:grpSpPr>
        <p:sp>
          <p:nvSpPr>
            <p:cNvPr id="6908" name="Google Shape;6908;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1"/>
          <p:cNvGrpSpPr/>
          <p:nvPr/>
        </p:nvGrpSpPr>
        <p:grpSpPr>
          <a:xfrm>
            <a:off x="6633934" y="2418916"/>
            <a:ext cx="350079" cy="349133"/>
            <a:chOff x="2037825" y="3981825"/>
            <a:chExt cx="296175" cy="295375"/>
          </a:xfrm>
        </p:grpSpPr>
        <p:sp>
          <p:nvSpPr>
            <p:cNvPr id="6914" name="Google Shape;6914;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1"/>
          <p:cNvGrpSpPr/>
          <p:nvPr/>
        </p:nvGrpSpPr>
        <p:grpSpPr>
          <a:xfrm>
            <a:off x="5318952" y="2915232"/>
            <a:ext cx="350079" cy="285837"/>
            <a:chOff x="3860400" y="3254050"/>
            <a:chExt cx="296175" cy="241825"/>
          </a:xfrm>
        </p:grpSpPr>
        <p:sp>
          <p:nvSpPr>
            <p:cNvPr id="6918" name="Google Shape;6918;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1"/>
          <p:cNvGrpSpPr/>
          <p:nvPr/>
        </p:nvGrpSpPr>
        <p:grpSpPr>
          <a:xfrm>
            <a:off x="5318479" y="3331102"/>
            <a:ext cx="351024" cy="350079"/>
            <a:chOff x="3859600" y="3591950"/>
            <a:chExt cx="296975" cy="296175"/>
          </a:xfrm>
        </p:grpSpPr>
        <p:sp>
          <p:nvSpPr>
            <p:cNvPr id="6926" name="Google Shape;6926;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1"/>
          <p:cNvGrpSpPr/>
          <p:nvPr/>
        </p:nvGrpSpPr>
        <p:grpSpPr>
          <a:xfrm>
            <a:off x="5318952" y="3807186"/>
            <a:ext cx="350079" cy="350079"/>
            <a:chOff x="3860400" y="3955025"/>
            <a:chExt cx="296175" cy="296175"/>
          </a:xfrm>
        </p:grpSpPr>
        <p:sp>
          <p:nvSpPr>
            <p:cNvPr id="6930" name="Google Shape;6930;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81"/>
          <p:cNvGrpSpPr/>
          <p:nvPr/>
        </p:nvGrpSpPr>
        <p:grpSpPr>
          <a:xfrm>
            <a:off x="7534167" y="2883584"/>
            <a:ext cx="355664" cy="349133"/>
            <a:chOff x="5716825" y="3235950"/>
            <a:chExt cx="300900" cy="295375"/>
          </a:xfrm>
        </p:grpSpPr>
        <p:sp>
          <p:nvSpPr>
            <p:cNvPr id="6936" name="Google Shape;6936;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81"/>
          <p:cNvGrpSpPr/>
          <p:nvPr/>
        </p:nvGrpSpPr>
        <p:grpSpPr>
          <a:xfrm>
            <a:off x="7547199" y="3342272"/>
            <a:ext cx="329601" cy="327739"/>
            <a:chOff x="5727850" y="3609275"/>
            <a:chExt cx="278850" cy="277275"/>
          </a:xfrm>
        </p:grpSpPr>
        <p:sp>
          <p:nvSpPr>
            <p:cNvPr id="6941" name="Google Shape;6941;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1"/>
          <p:cNvGrpSpPr/>
          <p:nvPr/>
        </p:nvGrpSpPr>
        <p:grpSpPr>
          <a:xfrm>
            <a:off x="7558383" y="3807659"/>
            <a:ext cx="307231" cy="349133"/>
            <a:chOff x="5736525" y="3963700"/>
            <a:chExt cx="259925" cy="295375"/>
          </a:xfrm>
        </p:grpSpPr>
        <p:sp>
          <p:nvSpPr>
            <p:cNvPr id="6947" name="Google Shape;6947;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1"/>
          <p:cNvGrpSpPr/>
          <p:nvPr/>
        </p:nvGrpSpPr>
        <p:grpSpPr>
          <a:xfrm>
            <a:off x="6649963" y="4256985"/>
            <a:ext cx="351024" cy="350079"/>
            <a:chOff x="6553275" y="3604550"/>
            <a:chExt cx="296975" cy="296175"/>
          </a:xfrm>
        </p:grpSpPr>
        <p:sp>
          <p:nvSpPr>
            <p:cNvPr id="6955" name="Google Shape;6955;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F8868E6E-B618-414B-8850-73749AA99C0D}"/>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xmlns="" id="{8CD197F2-2475-4FBE-ADFF-CC11ED44C202}"/>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4"/>
        <p:cNvGrpSpPr/>
        <p:nvPr/>
      </p:nvGrpSpPr>
      <p:grpSpPr>
        <a:xfrm>
          <a:off x="0" y="0"/>
          <a:ext cx="0" cy="0"/>
          <a:chOff x="0" y="0"/>
          <a:chExt cx="0" cy="0"/>
        </a:xfrm>
      </p:grpSpPr>
      <p:sp>
        <p:nvSpPr>
          <p:cNvPr id="6965" name="Google Shape;6965;p8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66" name="Google Shape;6966;p8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967" name="Google Shape;6967;p82"/>
          <p:cNvGrpSpPr/>
          <p:nvPr/>
        </p:nvGrpSpPr>
        <p:grpSpPr>
          <a:xfrm>
            <a:off x="877057" y="1532946"/>
            <a:ext cx="294401" cy="353645"/>
            <a:chOff x="-35814600" y="3202075"/>
            <a:chExt cx="242625" cy="291450"/>
          </a:xfrm>
        </p:grpSpPr>
        <p:sp>
          <p:nvSpPr>
            <p:cNvPr id="6968" name="Google Shape;6968;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2"/>
          <p:cNvGrpSpPr/>
          <p:nvPr/>
        </p:nvGrpSpPr>
        <p:grpSpPr>
          <a:xfrm>
            <a:off x="847435" y="1973866"/>
            <a:ext cx="353645" cy="353888"/>
            <a:chOff x="-35839800" y="3561025"/>
            <a:chExt cx="291450" cy="291650"/>
          </a:xfrm>
        </p:grpSpPr>
        <p:sp>
          <p:nvSpPr>
            <p:cNvPr id="6976" name="Google Shape;6976;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3" name="Google Shape;6983;p82"/>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4" name="Google Shape;6984;p82"/>
          <p:cNvGrpSpPr/>
          <p:nvPr/>
        </p:nvGrpSpPr>
        <p:grpSpPr>
          <a:xfrm>
            <a:off x="3084980" y="1532946"/>
            <a:ext cx="353645" cy="353645"/>
            <a:chOff x="-34003850" y="3227275"/>
            <a:chExt cx="291450" cy="291450"/>
          </a:xfrm>
        </p:grpSpPr>
        <p:sp>
          <p:nvSpPr>
            <p:cNvPr id="6985" name="Google Shape;6985;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2"/>
          <p:cNvGrpSpPr/>
          <p:nvPr/>
        </p:nvGrpSpPr>
        <p:grpSpPr>
          <a:xfrm>
            <a:off x="3084510" y="1973638"/>
            <a:ext cx="354586" cy="354343"/>
            <a:chOff x="-34004625" y="3585850"/>
            <a:chExt cx="292225" cy="292025"/>
          </a:xfrm>
        </p:grpSpPr>
        <p:sp>
          <p:nvSpPr>
            <p:cNvPr id="6991" name="Google Shape;6991;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82"/>
          <p:cNvGrpSpPr/>
          <p:nvPr/>
        </p:nvGrpSpPr>
        <p:grpSpPr>
          <a:xfrm>
            <a:off x="3084025" y="2408839"/>
            <a:ext cx="355557" cy="354616"/>
            <a:chOff x="-34005425" y="3945575"/>
            <a:chExt cx="293025" cy="292250"/>
          </a:xfrm>
        </p:grpSpPr>
        <p:sp>
          <p:nvSpPr>
            <p:cNvPr id="6997" name="Google Shape;6997;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2"/>
          <p:cNvGrpSpPr/>
          <p:nvPr/>
        </p:nvGrpSpPr>
        <p:grpSpPr>
          <a:xfrm>
            <a:off x="1731124" y="2882015"/>
            <a:ext cx="358408" cy="355557"/>
            <a:chOff x="-32174975" y="3192625"/>
            <a:chExt cx="295375" cy="293025"/>
          </a:xfrm>
        </p:grpSpPr>
        <p:sp>
          <p:nvSpPr>
            <p:cNvPr id="7001" name="Google Shape;7001;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82"/>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2"/>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7" name="Google Shape;7007;p82"/>
          <p:cNvGrpSpPr/>
          <p:nvPr/>
        </p:nvGrpSpPr>
        <p:grpSpPr>
          <a:xfrm>
            <a:off x="3970274" y="2882970"/>
            <a:ext cx="354586" cy="353645"/>
            <a:chOff x="-30345325" y="3184750"/>
            <a:chExt cx="292225" cy="291450"/>
          </a:xfrm>
        </p:grpSpPr>
        <p:sp>
          <p:nvSpPr>
            <p:cNvPr id="7008" name="Google Shape;7008;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1295026" y="1532946"/>
            <a:ext cx="353645" cy="353645"/>
            <a:chOff x="-35481425" y="3202075"/>
            <a:chExt cx="291450" cy="291450"/>
          </a:xfrm>
        </p:grpSpPr>
        <p:sp>
          <p:nvSpPr>
            <p:cNvPr id="7014" name="Google Shape;7014;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2"/>
          <p:cNvGrpSpPr/>
          <p:nvPr/>
        </p:nvGrpSpPr>
        <p:grpSpPr>
          <a:xfrm>
            <a:off x="1294556" y="1974472"/>
            <a:ext cx="354586" cy="352675"/>
            <a:chOff x="-35482200" y="3561225"/>
            <a:chExt cx="292225" cy="290650"/>
          </a:xfrm>
        </p:grpSpPr>
        <p:sp>
          <p:nvSpPr>
            <p:cNvPr id="7022" name="Google Shape;7022;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82"/>
          <p:cNvGrpSpPr/>
          <p:nvPr/>
        </p:nvGrpSpPr>
        <p:grpSpPr>
          <a:xfrm>
            <a:off x="1295026" y="2409340"/>
            <a:ext cx="353645" cy="353615"/>
            <a:chOff x="-35481425" y="3919600"/>
            <a:chExt cx="291450" cy="291425"/>
          </a:xfrm>
        </p:grpSpPr>
        <p:sp>
          <p:nvSpPr>
            <p:cNvPr id="7026" name="Google Shape;7026;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82"/>
          <p:cNvGrpSpPr/>
          <p:nvPr/>
        </p:nvGrpSpPr>
        <p:grpSpPr>
          <a:xfrm>
            <a:off x="3530661" y="1533431"/>
            <a:ext cx="357468" cy="352675"/>
            <a:chOff x="-33645475" y="3228075"/>
            <a:chExt cx="294600" cy="290650"/>
          </a:xfrm>
        </p:grpSpPr>
        <p:sp>
          <p:nvSpPr>
            <p:cNvPr id="7035" name="Google Shape;7035;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2"/>
          <p:cNvGrpSpPr/>
          <p:nvPr/>
        </p:nvGrpSpPr>
        <p:grpSpPr>
          <a:xfrm>
            <a:off x="3531631" y="1973516"/>
            <a:ext cx="355526" cy="354586"/>
            <a:chOff x="-33646250" y="3586425"/>
            <a:chExt cx="293000" cy="292225"/>
          </a:xfrm>
        </p:grpSpPr>
        <p:sp>
          <p:nvSpPr>
            <p:cNvPr id="7043" name="Google Shape;7043;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2"/>
          <p:cNvGrpSpPr/>
          <p:nvPr/>
        </p:nvGrpSpPr>
        <p:grpSpPr>
          <a:xfrm>
            <a:off x="3532101" y="2408369"/>
            <a:ext cx="354586" cy="355557"/>
            <a:chOff x="-33645475" y="3944800"/>
            <a:chExt cx="292225" cy="293025"/>
          </a:xfrm>
        </p:grpSpPr>
        <p:sp>
          <p:nvSpPr>
            <p:cNvPr id="7046" name="Google Shape;7046;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82"/>
          <p:cNvGrpSpPr/>
          <p:nvPr/>
        </p:nvGrpSpPr>
        <p:grpSpPr>
          <a:xfrm>
            <a:off x="2185320" y="2882106"/>
            <a:ext cx="352675" cy="355375"/>
            <a:chOff x="-31809525" y="3192625"/>
            <a:chExt cx="290650" cy="292875"/>
          </a:xfrm>
        </p:grpSpPr>
        <p:sp>
          <p:nvSpPr>
            <p:cNvPr id="7057" name="Google Shape;7057;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82"/>
          <p:cNvGrpSpPr/>
          <p:nvPr/>
        </p:nvGrpSpPr>
        <p:grpSpPr>
          <a:xfrm>
            <a:off x="2184835" y="3352658"/>
            <a:ext cx="353645" cy="355557"/>
            <a:chOff x="-31811100" y="3550975"/>
            <a:chExt cx="291450" cy="293025"/>
          </a:xfrm>
        </p:grpSpPr>
        <p:sp>
          <p:nvSpPr>
            <p:cNvPr id="7062" name="Google Shape;7062;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2"/>
          <p:cNvGrpSpPr/>
          <p:nvPr/>
        </p:nvGrpSpPr>
        <p:grpSpPr>
          <a:xfrm>
            <a:off x="2178631" y="3816962"/>
            <a:ext cx="366052" cy="356831"/>
            <a:chOff x="-31817400" y="3910025"/>
            <a:chExt cx="301675" cy="294075"/>
          </a:xfrm>
        </p:grpSpPr>
        <p:sp>
          <p:nvSpPr>
            <p:cNvPr id="7070" name="Google Shape;7070;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2"/>
          <p:cNvGrpSpPr/>
          <p:nvPr/>
        </p:nvGrpSpPr>
        <p:grpSpPr>
          <a:xfrm>
            <a:off x="3970259" y="3353143"/>
            <a:ext cx="354616" cy="354586"/>
            <a:chOff x="-30354000" y="3569100"/>
            <a:chExt cx="292250" cy="292225"/>
          </a:xfrm>
        </p:grpSpPr>
        <p:sp>
          <p:nvSpPr>
            <p:cNvPr id="7074" name="Google Shape;7074;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2"/>
          <p:cNvGrpSpPr/>
          <p:nvPr/>
        </p:nvGrpSpPr>
        <p:grpSpPr>
          <a:xfrm>
            <a:off x="1748837" y="1532946"/>
            <a:ext cx="342148" cy="353645"/>
            <a:chOff x="-35118325" y="3202075"/>
            <a:chExt cx="281975" cy="291450"/>
          </a:xfrm>
        </p:grpSpPr>
        <p:sp>
          <p:nvSpPr>
            <p:cNvPr id="7081" name="Google Shape;7081;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82"/>
          <p:cNvGrpSpPr/>
          <p:nvPr/>
        </p:nvGrpSpPr>
        <p:grpSpPr>
          <a:xfrm>
            <a:off x="1742618" y="1974199"/>
            <a:ext cx="354586" cy="353221"/>
            <a:chOff x="-35123050" y="3561225"/>
            <a:chExt cx="292225" cy="291100"/>
          </a:xfrm>
        </p:grpSpPr>
        <p:sp>
          <p:nvSpPr>
            <p:cNvPr id="7086" name="Google Shape;7086;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2"/>
          <p:cNvGrpSpPr/>
          <p:nvPr/>
        </p:nvGrpSpPr>
        <p:grpSpPr>
          <a:xfrm>
            <a:off x="1784677" y="2409340"/>
            <a:ext cx="270467" cy="353615"/>
            <a:chOff x="-35089175" y="3919600"/>
            <a:chExt cx="222900" cy="291425"/>
          </a:xfrm>
        </p:grpSpPr>
        <p:sp>
          <p:nvSpPr>
            <p:cNvPr id="7089" name="Google Shape;7089;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2"/>
          <p:cNvGrpSpPr/>
          <p:nvPr/>
        </p:nvGrpSpPr>
        <p:grpSpPr>
          <a:xfrm>
            <a:off x="3981673" y="1532703"/>
            <a:ext cx="336445" cy="354131"/>
            <a:chOff x="-33277650" y="3226875"/>
            <a:chExt cx="277275" cy="291850"/>
          </a:xfrm>
        </p:grpSpPr>
        <p:sp>
          <p:nvSpPr>
            <p:cNvPr id="7092" name="Google Shape;7092;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82"/>
          <p:cNvGrpSpPr/>
          <p:nvPr/>
        </p:nvGrpSpPr>
        <p:grpSpPr>
          <a:xfrm>
            <a:off x="3973073" y="1973987"/>
            <a:ext cx="353645" cy="353645"/>
            <a:chOff x="-33286325" y="3586425"/>
            <a:chExt cx="291450" cy="291450"/>
          </a:xfrm>
        </p:grpSpPr>
        <p:sp>
          <p:nvSpPr>
            <p:cNvPr id="7100" name="Google Shape;7100;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2"/>
          <p:cNvGrpSpPr/>
          <p:nvPr/>
        </p:nvGrpSpPr>
        <p:grpSpPr>
          <a:xfrm>
            <a:off x="3973073" y="2408369"/>
            <a:ext cx="353645" cy="355557"/>
            <a:chOff x="-33286325" y="3944800"/>
            <a:chExt cx="291450" cy="293025"/>
          </a:xfrm>
        </p:grpSpPr>
        <p:sp>
          <p:nvSpPr>
            <p:cNvPr id="7106" name="Google Shape;7106;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2"/>
          <p:cNvGrpSpPr/>
          <p:nvPr/>
        </p:nvGrpSpPr>
        <p:grpSpPr>
          <a:xfrm>
            <a:off x="2631470" y="2881529"/>
            <a:ext cx="353645" cy="356527"/>
            <a:chOff x="-31452725" y="3191825"/>
            <a:chExt cx="291450" cy="293825"/>
          </a:xfrm>
        </p:grpSpPr>
        <p:sp>
          <p:nvSpPr>
            <p:cNvPr id="7111" name="Google Shape;7111;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2"/>
          <p:cNvGrpSpPr/>
          <p:nvPr/>
        </p:nvGrpSpPr>
        <p:grpSpPr>
          <a:xfrm>
            <a:off x="2631000" y="3353144"/>
            <a:ext cx="354586" cy="354586"/>
            <a:chOff x="-31452725" y="3551775"/>
            <a:chExt cx="292225" cy="292225"/>
          </a:xfrm>
        </p:grpSpPr>
        <p:sp>
          <p:nvSpPr>
            <p:cNvPr id="7116" name="Google Shape;7116;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2"/>
          <p:cNvGrpSpPr/>
          <p:nvPr/>
        </p:nvGrpSpPr>
        <p:grpSpPr>
          <a:xfrm>
            <a:off x="2629559" y="3817129"/>
            <a:ext cx="357468" cy="356497"/>
            <a:chOff x="-31455100" y="3909350"/>
            <a:chExt cx="294600" cy="293800"/>
          </a:xfrm>
        </p:grpSpPr>
        <p:sp>
          <p:nvSpPr>
            <p:cNvPr id="7121" name="Google Shape;7121;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82"/>
          <p:cNvGrpSpPr/>
          <p:nvPr/>
        </p:nvGrpSpPr>
        <p:grpSpPr>
          <a:xfrm>
            <a:off x="3970744" y="3818084"/>
            <a:ext cx="353645" cy="354586"/>
            <a:chOff x="-30345325" y="3918800"/>
            <a:chExt cx="291450" cy="292225"/>
          </a:xfrm>
        </p:grpSpPr>
        <p:sp>
          <p:nvSpPr>
            <p:cNvPr id="7124" name="Google Shape;7124;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82"/>
          <p:cNvGrpSpPr/>
          <p:nvPr/>
        </p:nvGrpSpPr>
        <p:grpSpPr>
          <a:xfrm>
            <a:off x="2200736" y="1532946"/>
            <a:ext cx="332593" cy="353645"/>
            <a:chOff x="-34755225" y="3202075"/>
            <a:chExt cx="274100" cy="291450"/>
          </a:xfrm>
        </p:grpSpPr>
        <p:sp>
          <p:nvSpPr>
            <p:cNvPr id="7130" name="Google Shape;7130;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2"/>
          <p:cNvGrpSpPr/>
          <p:nvPr/>
        </p:nvGrpSpPr>
        <p:grpSpPr>
          <a:xfrm>
            <a:off x="2190209" y="1973987"/>
            <a:ext cx="353645" cy="353645"/>
            <a:chOff x="-34763900" y="3561225"/>
            <a:chExt cx="291450" cy="291450"/>
          </a:xfrm>
        </p:grpSpPr>
        <p:sp>
          <p:nvSpPr>
            <p:cNvPr id="7138" name="Google Shape;7138;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82"/>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2" name="Google Shape;7142;p82"/>
          <p:cNvGrpSpPr/>
          <p:nvPr/>
        </p:nvGrpSpPr>
        <p:grpSpPr>
          <a:xfrm>
            <a:off x="845106" y="2882499"/>
            <a:ext cx="354586" cy="354586"/>
            <a:chOff x="-32927950" y="3227275"/>
            <a:chExt cx="292225" cy="292225"/>
          </a:xfrm>
        </p:grpSpPr>
        <p:sp>
          <p:nvSpPr>
            <p:cNvPr id="7143" name="Google Shape;7143;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2"/>
          <p:cNvGrpSpPr/>
          <p:nvPr/>
        </p:nvGrpSpPr>
        <p:grpSpPr>
          <a:xfrm>
            <a:off x="844621" y="3353613"/>
            <a:ext cx="355557" cy="353645"/>
            <a:chOff x="-32927950" y="3586425"/>
            <a:chExt cx="293025" cy="291450"/>
          </a:xfrm>
        </p:grpSpPr>
        <p:sp>
          <p:nvSpPr>
            <p:cNvPr id="7149" name="Google Shape;7149;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82"/>
          <p:cNvGrpSpPr/>
          <p:nvPr/>
        </p:nvGrpSpPr>
        <p:grpSpPr>
          <a:xfrm>
            <a:off x="845106" y="3817598"/>
            <a:ext cx="354586" cy="355557"/>
            <a:chOff x="-32927950" y="3944800"/>
            <a:chExt cx="292225" cy="293025"/>
          </a:xfrm>
        </p:grpSpPr>
        <p:sp>
          <p:nvSpPr>
            <p:cNvPr id="7155" name="Google Shape;7155;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2"/>
          <p:cNvGrpSpPr/>
          <p:nvPr/>
        </p:nvGrpSpPr>
        <p:grpSpPr>
          <a:xfrm>
            <a:off x="3073898" y="2882849"/>
            <a:ext cx="354586" cy="353888"/>
            <a:chOff x="-31094350" y="3194000"/>
            <a:chExt cx="292225" cy="291650"/>
          </a:xfrm>
        </p:grpSpPr>
        <p:sp>
          <p:nvSpPr>
            <p:cNvPr id="7165" name="Google Shape;7165;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82"/>
          <p:cNvGrpSpPr/>
          <p:nvPr/>
        </p:nvGrpSpPr>
        <p:grpSpPr>
          <a:xfrm>
            <a:off x="3074368" y="3353341"/>
            <a:ext cx="353645" cy="354191"/>
            <a:chOff x="-31093575" y="3552550"/>
            <a:chExt cx="291450" cy="291900"/>
          </a:xfrm>
        </p:grpSpPr>
        <p:sp>
          <p:nvSpPr>
            <p:cNvPr id="7174" name="Google Shape;7174;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82"/>
          <p:cNvGrpSpPr/>
          <p:nvPr/>
        </p:nvGrpSpPr>
        <p:grpSpPr>
          <a:xfrm>
            <a:off x="3074368" y="3818569"/>
            <a:ext cx="353645" cy="353615"/>
            <a:chOff x="-31093575" y="3911725"/>
            <a:chExt cx="291450" cy="291425"/>
          </a:xfrm>
        </p:grpSpPr>
        <p:sp>
          <p:nvSpPr>
            <p:cNvPr id="7179" name="Google Shape;7179;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82"/>
          <p:cNvGrpSpPr/>
          <p:nvPr/>
        </p:nvGrpSpPr>
        <p:grpSpPr>
          <a:xfrm>
            <a:off x="2183798" y="4275536"/>
            <a:ext cx="356497" cy="354586"/>
            <a:chOff x="-29946000" y="3183175"/>
            <a:chExt cx="293800" cy="292225"/>
          </a:xfrm>
        </p:grpSpPr>
        <p:sp>
          <p:nvSpPr>
            <p:cNvPr id="7182" name="Google Shape;7182;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2"/>
          <p:cNvGrpSpPr/>
          <p:nvPr/>
        </p:nvGrpSpPr>
        <p:grpSpPr>
          <a:xfrm>
            <a:off x="2628330" y="1532689"/>
            <a:ext cx="358408" cy="354161"/>
            <a:chOff x="-34408675" y="3202075"/>
            <a:chExt cx="295375" cy="291875"/>
          </a:xfrm>
        </p:grpSpPr>
        <p:sp>
          <p:nvSpPr>
            <p:cNvPr id="7189" name="Google Shape;7189;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2"/>
          <p:cNvGrpSpPr/>
          <p:nvPr/>
        </p:nvGrpSpPr>
        <p:grpSpPr>
          <a:xfrm>
            <a:off x="2630241" y="1972683"/>
            <a:ext cx="354586" cy="356254"/>
            <a:chOff x="-34405525" y="3558075"/>
            <a:chExt cx="292225" cy="293600"/>
          </a:xfrm>
        </p:grpSpPr>
        <p:sp>
          <p:nvSpPr>
            <p:cNvPr id="7194" name="Google Shape;7194;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82"/>
          <p:cNvGrpSpPr/>
          <p:nvPr/>
        </p:nvGrpSpPr>
        <p:grpSpPr>
          <a:xfrm>
            <a:off x="2629755" y="2409340"/>
            <a:ext cx="355557" cy="353615"/>
            <a:chOff x="-34406325" y="3919600"/>
            <a:chExt cx="293025" cy="291425"/>
          </a:xfrm>
        </p:grpSpPr>
        <p:sp>
          <p:nvSpPr>
            <p:cNvPr id="7198" name="Google Shape;7198;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2"/>
          <p:cNvGrpSpPr/>
          <p:nvPr/>
        </p:nvGrpSpPr>
        <p:grpSpPr>
          <a:xfrm>
            <a:off x="1293653" y="2888703"/>
            <a:ext cx="353645" cy="342179"/>
            <a:chOff x="-32568800" y="3232000"/>
            <a:chExt cx="291450" cy="282000"/>
          </a:xfrm>
        </p:grpSpPr>
        <p:sp>
          <p:nvSpPr>
            <p:cNvPr id="7206" name="Google Shape;7206;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2"/>
          <p:cNvGrpSpPr/>
          <p:nvPr/>
        </p:nvGrpSpPr>
        <p:grpSpPr>
          <a:xfrm>
            <a:off x="1293183" y="3353613"/>
            <a:ext cx="354586" cy="353645"/>
            <a:chOff x="-32569575" y="3586425"/>
            <a:chExt cx="292225" cy="291450"/>
          </a:xfrm>
        </p:grpSpPr>
        <p:sp>
          <p:nvSpPr>
            <p:cNvPr id="7209" name="Google Shape;7209;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2"/>
          <p:cNvGrpSpPr/>
          <p:nvPr/>
        </p:nvGrpSpPr>
        <p:grpSpPr>
          <a:xfrm>
            <a:off x="1284098" y="3818205"/>
            <a:ext cx="372756" cy="354343"/>
            <a:chOff x="-32576675" y="3944600"/>
            <a:chExt cx="307200" cy="292025"/>
          </a:xfrm>
        </p:grpSpPr>
        <p:sp>
          <p:nvSpPr>
            <p:cNvPr id="7212" name="Google Shape;7212;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2"/>
          <p:cNvGrpSpPr/>
          <p:nvPr/>
        </p:nvGrpSpPr>
        <p:grpSpPr>
          <a:xfrm>
            <a:off x="3529065" y="2882500"/>
            <a:ext cx="354586" cy="354586"/>
            <a:chOff x="-30735200" y="3192625"/>
            <a:chExt cx="292225" cy="292225"/>
          </a:xfrm>
        </p:grpSpPr>
        <p:sp>
          <p:nvSpPr>
            <p:cNvPr id="7215" name="Google Shape;7215;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2"/>
          <p:cNvGrpSpPr/>
          <p:nvPr/>
        </p:nvGrpSpPr>
        <p:grpSpPr>
          <a:xfrm>
            <a:off x="3529065" y="3353932"/>
            <a:ext cx="354586" cy="353008"/>
            <a:chOff x="-30735200" y="3552550"/>
            <a:chExt cx="292225" cy="290925"/>
          </a:xfrm>
        </p:grpSpPr>
        <p:sp>
          <p:nvSpPr>
            <p:cNvPr id="7223" name="Google Shape;7223;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2"/>
          <p:cNvGrpSpPr/>
          <p:nvPr/>
        </p:nvGrpSpPr>
        <p:grpSpPr>
          <a:xfrm>
            <a:off x="3529065" y="3818554"/>
            <a:ext cx="354586" cy="353645"/>
            <a:chOff x="-30735200" y="3910925"/>
            <a:chExt cx="292225" cy="291450"/>
          </a:xfrm>
        </p:grpSpPr>
        <p:sp>
          <p:nvSpPr>
            <p:cNvPr id="7226" name="Google Shape;7226;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82"/>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9" name="Google Shape;7229;p82"/>
          <p:cNvGrpSpPr/>
          <p:nvPr/>
        </p:nvGrpSpPr>
        <p:grpSpPr>
          <a:xfrm>
            <a:off x="4882910" y="1531421"/>
            <a:ext cx="358971" cy="359224"/>
            <a:chOff x="-57956275" y="3197925"/>
            <a:chExt cx="319000" cy="319225"/>
          </a:xfrm>
        </p:grpSpPr>
        <p:sp>
          <p:nvSpPr>
            <p:cNvPr id="7230" name="Google Shape;7230;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2"/>
          <p:cNvGrpSpPr/>
          <p:nvPr/>
        </p:nvGrpSpPr>
        <p:grpSpPr>
          <a:xfrm>
            <a:off x="4905064" y="1987846"/>
            <a:ext cx="314662" cy="358971"/>
            <a:chOff x="-57940525" y="3590375"/>
            <a:chExt cx="279625" cy="319000"/>
          </a:xfrm>
        </p:grpSpPr>
        <p:sp>
          <p:nvSpPr>
            <p:cNvPr id="7238" name="Google Shape;7238;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82"/>
          <p:cNvGrpSpPr/>
          <p:nvPr/>
        </p:nvGrpSpPr>
        <p:grpSpPr>
          <a:xfrm>
            <a:off x="4875945" y="2429217"/>
            <a:ext cx="358099" cy="358999"/>
            <a:chOff x="-57959425" y="3982600"/>
            <a:chExt cx="318225" cy="319025"/>
          </a:xfrm>
        </p:grpSpPr>
        <p:sp>
          <p:nvSpPr>
            <p:cNvPr id="7244" name="Google Shape;7244;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2"/>
          <p:cNvGrpSpPr/>
          <p:nvPr/>
        </p:nvGrpSpPr>
        <p:grpSpPr>
          <a:xfrm>
            <a:off x="7076112" y="1532546"/>
            <a:ext cx="357226" cy="357226"/>
            <a:chOff x="-55987225" y="3198925"/>
            <a:chExt cx="317450" cy="317450"/>
          </a:xfrm>
        </p:grpSpPr>
        <p:sp>
          <p:nvSpPr>
            <p:cNvPr id="7249" name="Google Shape;7249;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2"/>
          <p:cNvGrpSpPr/>
          <p:nvPr/>
        </p:nvGrpSpPr>
        <p:grpSpPr>
          <a:xfrm>
            <a:off x="7076112" y="1988578"/>
            <a:ext cx="357226" cy="357367"/>
            <a:chOff x="-55987225" y="3591025"/>
            <a:chExt cx="317450" cy="317575"/>
          </a:xfrm>
        </p:grpSpPr>
        <p:sp>
          <p:nvSpPr>
            <p:cNvPr id="7254" name="Google Shape;7254;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2"/>
          <p:cNvGrpSpPr/>
          <p:nvPr/>
        </p:nvGrpSpPr>
        <p:grpSpPr>
          <a:xfrm>
            <a:off x="7090027" y="2429217"/>
            <a:ext cx="358999" cy="358999"/>
            <a:chOff x="-55988800" y="3982600"/>
            <a:chExt cx="319025" cy="319025"/>
          </a:xfrm>
        </p:grpSpPr>
        <p:sp>
          <p:nvSpPr>
            <p:cNvPr id="7260" name="Google Shape;7260;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2"/>
          <p:cNvGrpSpPr/>
          <p:nvPr/>
        </p:nvGrpSpPr>
        <p:grpSpPr>
          <a:xfrm>
            <a:off x="5748546" y="2887174"/>
            <a:ext cx="356326" cy="358971"/>
            <a:chOff x="-54026025" y="3192625"/>
            <a:chExt cx="316650" cy="319000"/>
          </a:xfrm>
        </p:grpSpPr>
        <p:sp>
          <p:nvSpPr>
            <p:cNvPr id="7266" name="Google Shape;7266;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82"/>
          <p:cNvGrpSpPr/>
          <p:nvPr/>
        </p:nvGrpSpPr>
        <p:grpSpPr>
          <a:xfrm>
            <a:off x="5768492" y="3358148"/>
            <a:ext cx="316434" cy="358099"/>
            <a:chOff x="-54007925" y="3584850"/>
            <a:chExt cx="281200" cy="318225"/>
          </a:xfrm>
        </p:grpSpPr>
        <p:sp>
          <p:nvSpPr>
            <p:cNvPr id="7275" name="Google Shape;7275;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2"/>
          <p:cNvGrpSpPr/>
          <p:nvPr/>
        </p:nvGrpSpPr>
        <p:grpSpPr>
          <a:xfrm>
            <a:off x="5768492" y="3820033"/>
            <a:ext cx="316434" cy="358914"/>
            <a:chOff x="-54007925" y="3975575"/>
            <a:chExt cx="281200" cy="318950"/>
          </a:xfrm>
        </p:grpSpPr>
        <p:sp>
          <p:nvSpPr>
            <p:cNvPr id="7282" name="Google Shape;7282;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2"/>
          <p:cNvGrpSpPr/>
          <p:nvPr/>
        </p:nvGrpSpPr>
        <p:grpSpPr>
          <a:xfrm>
            <a:off x="8003359" y="2904504"/>
            <a:ext cx="274770" cy="358492"/>
            <a:chOff x="-52005775" y="3208025"/>
            <a:chExt cx="244175" cy="318575"/>
          </a:xfrm>
        </p:grpSpPr>
        <p:sp>
          <p:nvSpPr>
            <p:cNvPr id="7287" name="Google Shape;7287;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2"/>
          <p:cNvGrpSpPr/>
          <p:nvPr/>
        </p:nvGrpSpPr>
        <p:grpSpPr>
          <a:xfrm>
            <a:off x="5309825" y="1532546"/>
            <a:ext cx="358099" cy="358099"/>
            <a:chOff x="-57568775" y="3198925"/>
            <a:chExt cx="318225" cy="318225"/>
          </a:xfrm>
        </p:grpSpPr>
        <p:sp>
          <p:nvSpPr>
            <p:cNvPr id="7299" name="Google Shape;7299;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82"/>
          <p:cNvGrpSpPr/>
          <p:nvPr/>
        </p:nvGrpSpPr>
        <p:grpSpPr>
          <a:xfrm>
            <a:off x="5331543" y="1987846"/>
            <a:ext cx="314662" cy="358099"/>
            <a:chOff x="-57549075" y="3590375"/>
            <a:chExt cx="279625" cy="318225"/>
          </a:xfrm>
        </p:grpSpPr>
        <p:sp>
          <p:nvSpPr>
            <p:cNvPr id="7306" name="Google Shape;7306;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82"/>
          <p:cNvGrpSpPr/>
          <p:nvPr/>
        </p:nvGrpSpPr>
        <p:grpSpPr>
          <a:xfrm>
            <a:off x="5323740" y="2429217"/>
            <a:ext cx="359871" cy="359871"/>
            <a:chOff x="-57570350" y="3982600"/>
            <a:chExt cx="319800" cy="319800"/>
          </a:xfrm>
        </p:grpSpPr>
        <p:sp>
          <p:nvSpPr>
            <p:cNvPr id="7311" name="Google Shape;7311;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82"/>
          <p:cNvGrpSpPr/>
          <p:nvPr/>
        </p:nvGrpSpPr>
        <p:grpSpPr>
          <a:xfrm>
            <a:off x="7538779" y="1531646"/>
            <a:ext cx="314662" cy="358999"/>
            <a:chOff x="-55576850" y="3198125"/>
            <a:chExt cx="279625" cy="319025"/>
          </a:xfrm>
        </p:grpSpPr>
        <p:sp>
          <p:nvSpPr>
            <p:cNvPr id="7316" name="Google Shape;7316;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2"/>
          <p:cNvGrpSpPr/>
          <p:nvPr/>
        </p:nvGrpSpPr>
        <p:grpSpPr>
          <a:xfrm>
            <a:off x="7516174" y="1987621"/>
            <a:ext cx="359871" cy="358324"/>
            <a:chOff x="-55596550" y="3590175"/>
            <a:chExt cx="319800" cy="318425"/>
          </a:xfrm>
        </p:grpSpPr>
        <p:sp>
          <p:nvSpPr>
            <p:cNvPr id="7321" name="Google Shape;7321;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82"/>
          <p:cNvGrpSpPr/>
          <p:nvPr/>
        </p:nvGrpSpPr>
        <p:grpSpPr>
          <a:xfrm>
            <a:off x="7531412" y="2428964"/>
            <a:ext cx="358999" cy="359252"/>
            <a:chOff x="-55595775" y="3982375"/>
            <a:chExt cx="319025" cy="319250"/>
          </a:xfrm>
        </p:grpSpPr>
        <p:sp>
          <p:nvSpPr>
            <p:cNvPr id="7326" name="Google Shape;7326;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2"/>
          <p:cNvGrpSpPr/>
          <p:nvPr/>
        </p:nvGrpSpPr>
        <p:grpSpPr>
          <a:xfrm>
            <a:off x="6188595" y="2887174"/>
            <a:ext cx="358999" cy="358099"/>
            <a:chOff x="-53635375" y="3192625"/>
            <a:chExt cx="319025" cy="318225"/>
          </a:xfrm>
        </p:grpSpPr>
        <p:sp>
          <p:nvSpPr>
            <p:cNvPr id="7333" name="Google Shape;7333;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2"/>
          <p:cNvGrpSpPr/>
          <p:nvPr/>
        </p:nvGrpSpPr>
        <p:grpSpPr>
          <a:xfrm>
            <a:off x="6210763" y="3358148"/>
            <a:ext cx="314662" cy="358999"/>
            <a:chOff x="-53615675" y="3584850"/>
            <a:chExt cx="279625" cy="319025"/>
          </a:xfrm>
        </p:grpSpPr>
        <p:sp>
          <p:nvSpPr>
            <p:cNvPr id="7337" name="Google Shape;7337;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82"/>
          <p:cNvGrpSpPr/>
          <p:nvPr/>
        </p:nvGrpSpPr>
        <p:grpSpPr>
          <a:xfrm>
            <a:off x="6188609" y="3821074"/>
            <a:ext cx="358971" cy="357874"/>
            <a:chOff x="-53634575" y="3976500"/>
            <a:chExt cx="319000" cy="318025"/>
          </a:xfrm>
        </p:grpSpPr>
        <p:sp>
          <p:nvSpPr>
            <p:cNvPr id="7341" name="Google Shape;7341;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2"/>
          <p:cNvGrpSpPr/>
          <p:nvPr/>
        </p:nvGrpSpPr>
        <p:grpSpPr>
          <a:xfrm>
            <a:off x="7983413" y="3364028"/>
            <a:ext cx="314662" cy="358436"/>
            <a:chOff x="-52023900" y="3590075"/>
            <a:chExt cx="279625" cy="318525"/>
          </a:xfrm>
        </p:grpSpPr>
        <p:sp>
          <p:nvSpPr>
            <p:cNvPr id="7350" name="Google Shape;7350;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2"/>
          <p:cNvGrpSpPr/>
          <p:nvPr/>
        </p:nvGrpSpPr>
        <p:grpSpPr>
          <a:xfrm>
            <a:off x="5746654" y="1532546"/>
            <a:ext cx="358971" cy="358971"/>
            <a:chOff x="-57173375" y="3198925"/>
            <a:chExt cx="319000" cy="319000"/>
          </a:xfrm>
        </p:grpSpPr>
        <p:sp>
          <p:nvSpPr>
            <p:cNvPr id="7358" name="Google Shape;7358;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2"/>
          <p:cNvGrpSpPr/>
          <p:nvPr/>
        </p:nvGrpSpPr>
        <p:grpSpPr>
          <a:xfrm>
            <a:off x="5747541" y="2009987"/>
            <a:ext cx="357198" cy="314690"/>
            <a:chOff x="-57176525" y="3610050"/>
            <a:chExt cx="317425" cy="279650"/>
          </a:xfrm>
        </p:grpSpPr>
        <p:sp>
          <p:nvSpPr>
            <p:cNvPr id="7363" name="Google Shape;7363;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82"/>
          <p:cNvGrpSpPr/>
          <p:nvPr/>
        </p:nvGrpSpPr>
        <p:grpSpPr>
          <a:xfrm>
            <a:off x="5779179" y="2428542"/>
            <a:ext cx="323524" cy="358774"/>
            <a:chOff x="-57162350" y="3982000"/>
            <a:chExt cx="287500" cy="318825"/>
          </a:xfrm>
        </p:grpSpPr>
        <p:sp>
          <p:nvSpPr>
            <p:cNvPr id="7369" name="Google Shape;7369;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2"/>
          <p:cNvGrpSpPr/>
          <p:nvPr/>
        </p:nvGrpSpPr>
        <p:grpSpPr>
          <a:xfrm>
            <a:off x="7957995" y="1532546"/>
            <a:ext cx="358099" cy="356326"/>
            <a:chOff x="-55202750" y="3198925"/>
            <a:chExt cx="318225" cy="316650"/>
          </a:xfrm>
        </p:grpSpPr>
        <p:sp>
          <p:nvSpPr>
            <p:cNvPr id="7378" name="Google Shape;7378;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2"/>
          <p:cNvGrpSpPr/>
          <p:nvPr/>
        </p:nvGrpSpPr>
        <p:grpSpPr>
          <a:xfrm>
            <a:off x="7968629" y="1987846"/>
            <a:ext cx="336830" cy="358099"/>
            <a:chOff x="-55194875" y="3590375"/>
            <a:chExt cx="299325" cy="318225"/>
          </a:xfrm>
        </p:grpSpPr>
        <p:sp>
          <p:nvSpPr>
            <p:cNvPr id="7381" name="Google Shape;7381;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2"/>
          <p:cNvGrpSpPr/>
          <p:nvPr/>
        </p:nvGrpSpPr>
        <p:grpSpPr>
          <a:xfrm>
            <a:off x="7973247" y="2430117"/>
            <a:ext cx="357198" cy="357198"/>
            <a:chOff x="-55203525" y="3983400"/>
            <a:chExt cx="317425" cy="317425"/>
          </a:xfrm>
        </p:grpSpPr>
        <p:sp>
          <p:nvSpPr>
            <p:cNvPr id="7387" name="Google Shape;7387;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2"/>
          <p:cNvGrpSpPr/>
          <p:nvPr/>
        </p:nvGrpSpPr>
        <p:grpSpPr>
          <a:xfrm>
            <a:off x="6639727" y="2887174"/>
            <a:ext cx="335930" cy="358971"/>
            <a:chOff x="-53232900" y="3192625"/>
            <a:chExt cx="298525" cy="319000"/>
          </a:xfrm>
        </p:grpSpPr>
        <p:sp>
          <p:nvSpPr>
            <p:cNvPr id="7391" name="Google Shape;7391;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2"/>
          <p:cNvGrpSpPr/>
          <p:nvPr/>
        </p:nvGrpSpPr>
        <p:grpSpPr>
          <a:xfrm>
            <a:off x="6629093" y="3358148"/>
            <a:ext cx="357198" cy="356326"/>
            <a:chOff x="-53242350" y="3584850"/>
            <a:chExt cx="317425" cy="316650"/>
          </a:xfrm>
        </p:grpSpPr>
        <p:sp>
          <p:nvSpPr>
            <p:cNvPr id="7400" name="Google Shape;7400;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2"/>
          <p:cNvGrpSpPr/>
          <p:nvPr/>
        </p:nvGrpSpPr>
        <p:grpSpPr>
          <a:xfrm>
            <a:off x="6650362" y="3820849"/>
            <a:ext cx="314662" cy="358999"/>
            <a:chOff x="-53224225" y="3976300"/>
            <a:chExt cx="279625" cy="319025"/>
          </a:xfrm>
        </p:grpSpPr>
        <p:sp>
          <p:nvSpPr>
            <p:cNvPr id="7406" name="Google Shape;7406;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2"/>
          <p:cNvGrpSpPr/>
          <p:nvPr/>
        </p:nvGrpSpPr>
        <p:grpSpPr>
          <a:xfrm>
            <a:off x="7961258" y="3828529"/>
            <a:ext cx="358971" cy="358408"/>
            <a:chOff x="-52043575" y="3983125"/>
            <a:chExt cx="319000" cy="318500"/>
          </a:xfrm>
        </p:grpSpPr>
        <p:sp>
          <p:nvSpPr>
            <p:cNvPr id="7414" name="Google Shape;7414;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82"/>
          <p:cNvGrpSpPr/>
          <p:nvPr/>
        </p:nvGrpSpPr>
        <p:grpSpPr>
          <a:xfrm>
            <a:off x="6215199" y="1532546"/>
            <a:ext cx="314662" cy="358971"/>
            <a:chOff x="-56766175" y="3198925"/>
            <a:chExt cx="279625" cy="319000"/>
          </a:xfrm>
        </p:grpSpPr>
        <p:sp>
          <p:nvSpPr>
            <p:cNvPr id="7424" name="Google Shape;7424;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2"/>
          <p:cNvGrpSpPr/>
          <p:nvPr/>
        </p:nvGrpSpPr>
        <p:grpSpPr>
          <a:xfrm>
            <a:off x="6214313" y="1987846"/>
            <a:ext cx="316434" cy="358099"/>
            <a:chOff x="-56766175" y="3590375"/>
            <a:chExt cx="281200" cy="318225"/>
          </a:xfrm>
        </p:grpSpPr>
        <p:sp>
          <p:nvSpPr>
            <p:cNvPr id="7432" name="Google Shape;7432;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2"/>
          <p:cNvGrpSpPr/>
          <p:nvPr/>
        </p:nvGrpSpPr>
        <p:grpSpPr>
          <a:xfrm>
            <a:off x="6251269" y="2429217"/>
            <a:ext cx="272126" cy="358099"/>
            <a:chOff x="-56747275" y="3982600"/>
            <a:chExt cx="241825" cy="318225"/>
          </a:xfrm>
        </p:grpSpPr>
        <p:sp>
          <p:nvSpPr>
            <p:cNvPr id="7437" name="Google Shape;7437;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82"/>
          <p:cNvGrpSpPr/>
          <p:nvPr/>
        </p:nvGrpSpPr>
        <p:grpSpPr>
          <a:xfrm>
            <a:off x="4881188" y="2894264"/>
            <a:ext cx="314662" cy="358971"/>
            <a:chOff x="-54793175" y="3198925"/>
            <a:chExt cx="279625" cy="319000"/>
          </a:xfrm>
        </p:grpSpPr>
        <p:sp>
          <p:nvSpPr>
            <p:cNvPr id="7445" name="Google Shape;7445;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2"/>
          <p:cNvGrpSpPr/>
          <p:nvPr/>
        </p:nvGrpSpPr>
        <p:grpSpPr>
          <a:xfrm>
            <a:off x="4859020" y="3371455"/>
            <a:ext cx="358999" cy="342991"/>
            <a:chOff x="-54812875" y="3596675"/>
            <a:chExt cx="319025" cy="304800"/>
          </a:xfrm>
        </p:grpSpPr>
        <p:sp>
          <p:nvSpPr>
            <p:cNvPr id="7453" name="Google Shape;7453;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0" name="Google Shape;7460;p82"/>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2"/>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2" name="Google Shape;7462;p82"/>
          <p:cNvGrpSpPr/>
          <p:nvPr/>
        </p:nvGrpSpPr>
        <p:grpSpPr>
          <a:xfrm>
            <a:off x="4881188" y="3827938"/>
            <a:ext cx="314662" cy="358099"/>
            <a:chOff x="-54793175" y="3982600"/>
            <a:chExt cx="279625" cy="318225"/>
          </a:xfrm>
        </p:grpSpPr>
        <p:sp>
          <p:nvSpPr>
            <p:cNvPr id="7463" name="Google Shape;7463;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82"/>
          <p:cNvGrpSpPr/>
          <p:nvPr/>
        </p:nvGrpSpPr>
        <p:grpSpPr>
          <a:xfrm>
            <a:off x="7092647" y="2887174"/>
            <a:ext cx="314662" cy="358099"/>
            <a:chOff x="-52832000" y="3192625"/>
            <a:chExt cx="279625" cy="318225"/>
          </a:xfrm>
        </p:grpSpPr>
        <p:sp>
          <p:nvSpPr>
            <p:cNvPr id="7471" name="Google Shape;7471;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2"/>
          <p:cNvGrpSpPr/>
          <p:nvPr/>
        </p:nvGrpSpPr>
        <p:grpSpPr>
          <a:xfrm>
            <a:off x="7070492" y="3359048"/>
            <a:ext cx="358971" cy="357198"/>
            <a:chOff x="-52851675" y="3585650"/>
            <a:chExt cx="319000" cy="317425"/>
          </a:xfrm>
        </p:grpSpPr>
        <p:sp>
          <p:nvSpPr>
            <p:cNvPr id="7480" name="Google Shape;7480;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2"/>
          <p:cNvGrpSpPr/>
          <p:nvPr/>
        </p:nvGrpSpPr>
        <p:grpSpPr>
          <a:xfrm>
            <a:off x="7092647" y="3820849"/>
            <a:ext cx="314662" cy="358999"/>
            <a:chOff x="-52832000" y="3976300"/>
            <a:chExt cx="279625" cy="319025"/>
          </a:xfrm>
        </p:grpSpPr>
        <p:sp>
          <p:nvSpPr>
            <p:cNvPr id="7487" name="Google Shape;7487;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2"/>
          <p:cNvGrpSpPr/>
          <p:nvPr/>
        </p:nvGrpSpPr>
        <p:grpSpPr>
          <a:xfrm>
            <a:off x="6209853" y="4275497"/>
            <a:ext cx="316434" cy="358099"/>
            <a:chOff x="-51633225" y="3198925"/>
            <a:chExt cx="281200" cy="318225"/>
          </a:xfrm>
        </p:grpSpPr>
        <p:sp>
          <p:nvSpPr>
            <p:cNvPr id="7493" name="Google Shape;7493;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2"/>
          <p:cNvGrpSpPr/>
          <p:nvPr/>
        </p:nvGrpSpPr>
        <p:grpSpPr>
          <a:xfrm>
            <a:off x="6628676" y="1533418"/>
            <a:ext cx="365188" cy="357226"/>
            <a:chOff x="-56396775" y="3199700"/>
            <a:chExt cx="324525" cy="317450"/>
          </a:xfrm>
        </p:grpSpPr>
        <p:sp>
          <p:nvSpPr>
            <p:cNvPr id="7501" name="Google Shape;7501;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2"/>
          <p:cNvGrpSpPr/>
          <p:nvPr/>
        </p:nvGrpSpPr>
        <p:grpSpPr>
          <a:xfrm>
            <a:off x="6631771" y="1999353"/>
            <a:ext cx="358999" cy="335958"/>
            <a:chOff x="-56394425" y="3600600"/>
            <a:chExt cx="319025" cy="298550"/>
          </a:xfrm>
        </p:grpSpPr>
        <p:sp>
          <p:nvSpPr>
            <p:cNvPr id="7508" name="Google Shape;7508;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2"/>
          <p:cNvGrpSpPr/>
          <p:nvPr/>
        </p:nvGrpSpPr>
        <p:grpSpPr>
          <a:xfrm>
            <a:off x="6662538" y="2430117"/>
            <a:ext cx="327068" cy="357198"/>
            <a:chOff x="-56379450" y="3983400"/>
            <a:chExt cx="290650" cy="317425"/>
          </a:xfrm>
        </p:grpSpPr>
        <p:sp>
          <p:nvSpPr>
            <p:cNvPr id="7512" name="Google Shape;7512;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2"/>
          <p:cNvGrpSpPr/>
          <p:nvPr/>
        </p:nvGrpSpPr>
        <p:grpSpPr>
          <a:xfrm>
            <a:off x="5326242" y="2894264"/>
            <a:ext cx="316434" cy="358971"/>
            <a:chOff x="-54401725" y="3198925"/>
            <a:chExt cx="281200" cy="319000"/>
          </a:xfrm>
        </p:grpSpPr>
        <p:sp>
          <p:nvSpPr>
            <p:cNvPr id="7521" name="Google Shape;7521;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2"/>
          <p:cNvGrpSpPr/>
          <p:nvPr/>
        </p:nvGrpSpPr>
        <p:grpSpPr>
          <a:xfrm>
            <a:off x="5327128" y="3364365"/>
            <a:ext cx="314662" cy="358099"/>
            <a:chOff x="-54401725" y="3590375"/>
            <a:chExt cx="279625" cy="318225"/>
          </a:xfrm>
        </p:grpSpPr>
        <p:sp>
          <p:nvSpPr>
            <p:cNvPr id="7533" name="Google Shape;7533;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82"/>
          <p:cNvGrpSpPr/>
          <p:nvPr/>
        </p:nvGrpSpPr>
        <p:grpSpPr>
          <a:xfrm>
            <a:off x="5324920" y="3827938"/>
            <a:ext cx="319079" cy="358099"/>
            <a:chOff x="-54403300" y="3982600"/>
            <a:chExt cx="283550" cy="318225"/>
          </a:xfrm>
        </p:grpSpPr>
        <p:sp>
          <p:nvSpPr>
            <p:cNvPr id="7540" name="Google Shape;7540;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82"/>
          <p:cNvGrpSpPr/>
          <p:nvPr/>
        </p:nvGrpSpPr>
        <p:grpSpPr>
          <a:xfrm>
            <a:off x="7512313" y="2889172"/>
            <a:ext cx="356298" cy="356973"/>
            <a:chOff x="-52458650" y="3194400"/>
            <a:chExt cx="316625" cy="317225"/>
          </a:xfrm>
        </p:grpSpPr>
        <p:sp>
          <p:nvSpPr>
            <p:cNvPr id="7546" name="Google Shape;7546;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82"/>
          <p:cNvGrpSpPr/>
          <p:nvPr/>
        </p:nvGrpSpPr>
        <p:grpSpPr>
          <a:xfrm>
            <a:off x="7521611" y="3358148"/>
            <a:ext cx="337703" cy="357845"/>
            <a:chOff x="-52450000" y="3584850"/>
            <a:chExt cx="300100" cy="318000"/>
          </a:xfrm>
        </p:grpSpPr>
        <p:sp>
          <p:nvSpPr>
            <p:cNvPr id="7555" name="Google Shape;7555;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2"/>
          <p:cNvGrpSpPr/>
          <p:nvPr/>
        </p:nvGrpSpPr>
        <p:grpSpPr>
          <a:xfrm>
            <a:off x="7533131" y="3822621"/>
            <a:ext cx="314662" cy="357226"/>
            <a:chOff x="-52440550" y="3977875"/>
            <a:chExt cx="279625" cy="317450"/>
          </a:xfrm>
        </p:grpSpPr>
        <p:sp>
          <p:nvSpPr>
            <p:cNvPr id="7563" name="Google Shape;7563;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2"/>
          <p:cNvGrpSpPr/>
          <p:nvPr/>
        </p:nvGrpSpPr>
        <p:grpSpPr>
          <a:xfrm>
            <a:off x="6645066" y="4278827"/>
            <a:ext cx="314662" cy="358999"/>
            <a:chOff x="-51623775" y="3584850"/>
            <a:chExt cx="279625" cy="319025"/>
          </a:xfrm>
        </p:grpSpPr>
        <p:sp>
          <p:nvSpPr>
            <p:cNvPr id="7572" name="Google Shape;7572;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4"/>
        <p:cNvGrpSpPr/>
        <p:nvPr/>
      </p:nvGrpSpPr>
      <p:grpSpPr>
        <a:xfrm>
          <a:off x="0" y="0"/>
          <a:ext cx="0" cy="0"/>
          <a:chOff x="0" y="0"/>
          <a:chExt cx="0" cy="0"/>
        </a:xfrm>
      </p:grpSpPr>
      <p:sp>
        <p:nvSpPr>
          <p:cNvPr id="7585" name="Google Shape;7585;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86" name="Google Shape;7586;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587" name="Google Shape;7587;p83"/>
          <p:cNvGrpSpPr/>
          <p:nvPr/>
        </p:nvGrpSpPr>
        <p:grpSpPr>
          <a:xfrm>
            <a:off x="885675" y="1539249"/>
            <a:ext cx="276003" cy="357300"/>
            <a:chOff x="-50469125" y="3183175"/>
            <a:chExt cx="233150" cy="301825"/>
          </a:xfrm>
        </p:grpSpPr>
        <p:sp>
          <p:nvSpPr>
            <p:cNvPr id="7588" name="Google Shape;7588;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3"/>
          <p:cNvGrpSpPr/>
          <p:nvPr/>
        </p:nvGrpSpPr>
        <p:grpSpPr>
          <a:xfrm>
            <a:off x="845574" y="1974651"/>
            <a:ext cx="356205" cy="355288"/>
            <a:chOff x="-50504575" y="3550975"/>
            <a:chExt cx="300900" cy="300125"/>
          </a:xfrm>
        </p:grpSpPr>
        <p:sp>
          <p:nvSpPr>
            <p:cNvPr id="7592" name="Google Shape;7592;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3"/>
          <p:cNvGrpSpPr/>
          <p:nvPr/>
        </p:nvGrpSpPr>
        <p:grpSpPr>
          <a:xfrm>
            <a:off x="845574" y="2412893"/>
            <a:ext cx="356205" cy="354341"/>
            <a:chOff x="-50503000" y="3921175"/>
            <a:chExt cx="300900" cy="299325"/>
          </a:xfrm>
        </p:grpSpPr>
        <p:sp>
          <p:nvSpPr>
            <p:cNvPr id="7597" name="Google Shape;7597;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3"/>
          <p:cNvGrpSpPr/>
          <p:nvPr/>
        </p:nvGrpSpPr>
        <p:grpSpPr>
          <a:xfrm>
            <a:off x="3049627" y="1558811"/>
            <a:ext cx="355258" cy="356205"/>
            <a:chOff x="-48630025" y="3199700"/>
            <a:chExt cx="300100" cy="300900"/>
          </a:xfrm>
        </p:grpSpPr>
        <p:sp>
          <p:nvSpPr>
            <p:cNvPr id="7603" name="Google Shape;7603;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3"/>
          <p:cNvGrpSpPr/>
          <p:nvPr/>
        </p:nvGrpSpPr>
        <p:grpSpPr>
          <a:xfrm>
            <a:off x="3049627" y="1996107"/>
            <a:ext cx="355258" cy="355258"/>
            <a:chOff x="-48630025" y="3569100"/>
            <a:chExt cx="300100" cy="300100"/>
          </a:xfrm>
        </p:grpSpPr>
        <p:sp>
          <p:nvSpPr>
            <p:cNvPr id="7607" name="Google Shape;7607;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3"/>
          <p:cNvGrpSpPr/>
          <p:nvPr/>
        </p:nvGrpSpPr>
        <p:grpSpPr>
          <a:xfrm>
            <a:off x="3050101" y="2433403"/>
            <a:ext cx="354311" cy="353394"/>
            <a:chOff x="-48629225" y="3938500"/>
            <a:chExt cx="299300" cy="298525"/>
          </a:xfrm>
        </p:grpSpPr>
        <p:sp>
          <p:nvSpPr>
            <p:cNvPr id="7618" name="Google Shape;7618;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3"/>
          <p:cNvGrpSpPr/>
          <p:nvPr/>
        </p:nvGrpSpPr>
        <p:grpSpPr>
          <a:xfrm>
            <a:off x="1785504" y="2904744"/>
            <a:ext cx="311458" cy="354341"/>
            <a:chOff x="-46762575" y="3200500"/>
            <a:chExt cx="263100" cy="299325"/>
          </a:xfrm>
        </p:grpSpPr>
        <p:sp>
          <p:nvSpPr>
            <p:cNvPr id="7623" name="Google Shape;7623;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83"/>
          <p:cNvGrpSpPr/>
          <p:nvPr/>
        </p:nvGrpSpPr>
        <p:grpSpPr>
          <a:xfrm>
            <a:off x="1763589" y="3363466"/>
            <a:ext cx="355288" cy="312375"/>
            <a:chOff x="-46779900" y="3588000"/>
            <a:chExt cx="300125" cy="263875"/>
          </a:xfrm>
        </p:grpSpPr>
        <p:sp>
          <p:nvSpPr>
            <p:cNvPr id="7629" name="Google Shape;7629;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3"/>
          <p:cNvGrpSpPr/>
          <p:nvPr/>
        </p:nvGrpSpPr>
        <p:grpSpPr>
          <a:xfrm>
            <a:off x="1764062" y="3778388"/>
            <a:ext cx="354341" cy="353394"/>
            <a:chOff x="-46779100" y="3938500"/>
            <a:chExt cx="299325" cy="298525"/>
          </a:xfrm>
        </p:grpSpPr>
        <p:sp>
          <p:nvSpPr>
            <p:cNvPr id="7634" name="Google Shape;7634;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83"/>
          <p:cNvGrpSpPr/>
          <p:nvPr/>
        </p:nvGrpSpPr>
        <p:grpSpPr>
          <a:xfrm>
            <a:off x="3971800" y="2911255"/>
            <a:ext cx="355258" cy="355288"/>
            <a:chOff x="-44924250" y="3206000"/>
            <a:chExt cx="300100" cy="300125"/>
          </a:xfrm>
        </p:grpSpPr>
        <p:sp>
          <p:nvSpPr>
            <p:cNvPr id="7637" name="Google Shape;7637;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3"/>
          <p:cNvGrpSpPr/>
          <p:nvPr/>
        </p:nvGrpSpPr>
        <p:grpSpPr>
          <a:xfrm>
            <a:off x="1286286" y="1539249"/>
            <a:ext cx="355258" cy="355258"/>
            <a:chOff x="-50134375" y="3183175"/>
            <a:chExt cx="300100" cy="300100"/>
          </a:xfrm>
        </p:grpSpPr>
        <p:sp>
          <p:nvSpPr>
            <p:cNvPr id="7643" name="Google Shape;7643;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83"/>
          <p:cNvGrpSpPr/>
          <p:nvPr/>
        </p:nvGrpSpPr>
        <p:grpSpPr>
          <a:xfrm>
            <a:off x="1286286" y="1974651"/>
            <a:ext cx="355258" cy="355288"/>
            <a:chOff x="-50134375" y="3550975"/>
            <a:chExt cx="300100" cy="300125"/>
          </a:xfrm>
        </p:grpSpPr>
        <p:sp>
          <p:nvSpPr>
            <p:cNvPr id="7654" name="Google Shape;7654;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83"/>
          <p:cNvGrpSpPr/>
          <p:nvPr/>
        </p:nvGrpSpPr>
        <p:grpSpPr>
          <a:xfrm>
            <a:off x="1286286" y="2412183"/>
            <a:ext cx="355258" cy="355051"/>
            <a:chOff x="-50134375" y="3920575"/>
            <a:chExt cx="300100" cy="299925"/>
          </a:xfrm>
        </p:grpSpPr>
        <p:sp>
          <p:nvSpPr>
            <p:cNvPr id="7657" name="Google Shape;7657;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3"/>
          <p:cNvGrpSpPr/>
          <p:nvPr/>
        </p:nvGrpSpPr>
        <p:grpSpPr>
          <a:xfrm>
            <a:off x="3497010" y="1559758"/>
            <a:ext cx="357123" cy="355258"/>
            <a:chOff x="-48262200" y="3200500"/>
            <a:chExt cx="301675" cy="300100"/>
          </a:xfrm>
        </p:grpSpPr>
        <p:sp>
          <p:nvSpPr>
            <p:cNvPr id="7661" name="Google Shape;7661;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3"/>
          <p:cNvGrpSpPr/>
          <p:nvPr/>
        </p:nvGrpSpPr>
        <p:grpSpPr>
          <a:xfrm>
            <a:off x="3526383" y="1996847"/>
            <a:ext cx="298377" cy="354519"/>
            <a:chOff x="-48233050" y="3569725"/>
            <a:chExt cx="252050" cy="299475"/>
          </a:xfrm>
        </p:grpSpPr>
        <p:sp>
          <p:nvSpPr>
            <p:cNvPr id="7671" name="Google Shape;7671;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83"/>
          <p:cNvGrpSpPr/>
          <p:nvPr/>
        </p:nvGrpSpPr>
        <p:grpSpPr>
          <a:xfrm>
            <a:off x="3550148" y="2430591"/>
            <a:ext cx="250847" cy="358070"/>
            <a:chOff x="-48216525" y="3936125"/>
            <a:chExt cx="211900" cy="302475"/>
          </a:xfrm>
        </p:grpSpPr>
        <p:sp>
          <p:nvSpPr>
            <p:cNvPr id="7675" name="Google Shape;7675;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3"/>
          <p:cNvGrpSpPr/>
          <p:nvPr/>
        </p:nvGrpSpPr>
        <p:grpSpPr>
          <a:xfrm>
            <a:off x="2205866" y="2905661"/>
            <a:ext cx="355258" cy="355288"/>
            <a:chOff x="-46410500" y="3201275"/>
            <a:chExt cx="300100" cy="300125"/>
          </a:xfrm>
        </p:grpSpPr>
        <p:sp>
          <p:nvSpPr>
            <p:cNvPr id="7680" name="Google Shape;7680;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83"/>
          <p:cNvGrpSpPr/>
          <p:nvPr/>
        </p:nvGrpSpPr>
        <p:grpSpPr>
          <a:xfrm>
            <a:off x="2205866" y="3341092"/>
            <a:ext cx="355258" cy="356205"/>
            <a:chOff x="-46409700" y="3569100"/>
            <a:chExt cx="300100" cy="300900"/>
          </a:xfrm>
        </p:grpSpPr>
        <p:sp>
          <p:nvSpPr>
            <p:cNvPr id="7686" name="Google Shape;7686;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3"/>
          <p:cNvGrpSpPr/>
          <p:nvPr/>
        </p:nvGrpSpPr>
        <p:grpSpPr>
          <a:xfrm>
            <a:off x="2193747" y="3776524"/>
            <a:ext cx="379497" cy="358070"/>
            <a:chOff x="-46422300" y="3936925"/>
            <a:chExt cx="320575" cy="302475"/>
          </a:xfrm>
        </p:grpSpPr>
        <p:sp>
          <p:nvSpPr>
            <p:cNvPr id="7692" name="Google Shape;7692;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3"/>
          <p:cNvGrpSpPr/>
          <p:nvPr/>
        </p:nvGrpSpPr>
        <p:grpSpPr>
          <a:xfrm>
            <a:off x="3971326" y="3330852"/>
            <a:ext cx="356205" cy="355258"/>
            <a:chOff x="-44914800" y="3560450"/>
            <a:chExt cx="300900" cy="300100"/>
          </a:xfrm>
        </p:grpSpPr>
        <p:sp>
          <p:nvSpPr>
            <p:cNvPr id="7695" name="Google Shape;7695;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3"/>
          <p:cNvGrpSpPr/>
          <p:nvPr/>
        </p:nvGrpSpPr>
        <p:grpSpPr>
          <a:xfrm>
            <a:off x="1726378" y="1539486"/>
            <a:ext cx="354311" cy="354104"/>
            <a:chOff x="-49764975" y="3183375"/>
            <a:chExt cx="299300" cy="299125"/>
          </a:xfrm>
        </p:grpSpPr>
        <p:sp>
          <p:nvSpPr>
            <p:cNvPr id="7701" name="Google Shape;7701;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3"/>
          <p:cNvGrpSpPr/>
          <p:nvPr/>
        </p:nvGrpSpPr>
        <p:grpSpPr>
          <a:xfrm>
            <a:off x="1726378" y="1974947"/>
            <a:ext cx="354311" cy="355909"/>
            <a:chOff x="-49764975" y="3551225"/>
            <a:chExt cx="299300" cy="300650"/>
          </a:xfrm>
        </p:grpSpPr>
        <p:sp>
          <p:nvSpPr>
            <p:cNvPr id="7711" name="Google Shape;7711;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83"/>
          <p:cNvGrpSpPr/>
          <p:nvPr/>
        </p:nvGrpSpPr>
        <p:grpSpPr>
          <a:xfrm>
            <a:off x="1724040" y="2411710"/>
            <a:ext cx="358987" cy="355525"/>
            <a:chOff x="-49766550" y="3920175"/>
            <a:chExt cx="303250" cy="300325"/>
          </a:xfrm>
        </p:grpSpPr>
        <p:sp>
          <p:nvSpPr>
            <p:cNvPr id="7723" name="Google Shape;7723;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3"/>
          <p:cNvGrpSpPr/>
          <p:nvPr/>
        </p:nvGrpSpPr>
        <p:grpSpPr>
          <a:xfrm>
            <a:off x="3939571" y="1559758"/>
            <a:ext cx="357123" cy="354341"/>
            <a:chOff x="-47892800" y="3200500"/>
            <a:chExt cx="301675" cy="299325"/>
          </a:xfrm>
        </p:grpSpPr>
        <p:sp>
          <p:nvSpPr>
            <p:cNvPr id="7728" name="Google Shape;7728;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3"/>
          <p:cNvGrpSpPr/>
          <p:nvPr/>
        </p:nvGrpSpPr>
        <p:grpSpPr>
          <a:xfrm>
            <a:off x="4003437" y="1996107"/>
            <a:ext cx="229391" cy="355258"/>
            <a:chOff x="-47839250" y="3569100"/>
            <a:chExt cx="193775" cy="300100"/>
          </a:xfrm>
        </p:grpSpPr>
        <p:sp>
          <p:nvSpPr>
            <p:cNvPr id="7735" name="Google Shape;7735;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3"/>
          <p:cNvGrpSpPr/>
          <p:nvPr/>
        </p:nvGrpSpPr>
        <p:grpSpPr>
          <a:xfrm>
            <a:off x="3940503" y="2432456"/>
            <a:ext cx="355258" cy="356205"/>
            <a:chOff x="-47892800" y="3937700"/>
            <a:chExt cx="300100" cy="300900"/>
          </a:xfrm>
        </p:grpSpPr>
        <p:sp>
          <p:nvSpPr>
            <p:cNvPr id="7742" name="Google Shape;7742;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3"/>
          <p:cNvGrpSpPr/>
          <p:nvPr/>
        </p:nvGrpSpPr>
        <p:grpSpPr>
          <a:xfrm>
            <a:off x="2645798" y="2926170"/>
            <a:ext cx="355258" cy="311458"/>
            <a:chOff x="-46042675" y="3218600"/>
            <a:chExt cx="300100" cy="263100"/>
          </a:xfrm>
        </p:grpSpPr>
        <p:sp>
          <p:nvSpPr>
            <p:cNvPr id="7751" name="Google Shape;7751;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3"/>
          <p:cNvGrpSpPr/>
          <p:nvPr/>
        </p:nvGrpSpPr>
        <p:grpSpPr>
          <a:xfrm>
            <a:off x="2645798" y="3340619"/>
            <a:ext cx="355258" cy="323118"/>
            <a:chOff x="-46042675" y="3568700"/>
            <a:chExt cx="300100" cy="272950"/>
          </a:xfrm>
        </p:grpSpPr>
        <p:sp>
          <p:nvSpPr>
            <p:cNvPr id="7758" name="Google Shape;7758;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83"/>
          <p:cNvGrpSpPr/>
          <p:nvPr/>
        </p:nvGrpSpPr>
        <p:grpSpPr>
          <a:xfrm>
            <a:off x="2687749" y="3777589"/>
            <a:ext cx="271357" cy="356057"/>
            <a:chOff x="-46007225" y="3937825"/>
            <a:chExt cx="229225" cy="300775"/>
          </a:xfrm>
        </p:grpSpPr>
        <p:sp>
          <p:nvSpPr>
            <p:cNvPr id="7763" name="Google Shape;7763;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83"/>
          <p:cNvGrpSpPr/>
          <p:nvPr/>
        </p:nvGrpSpPr>
        <p:grpSpPr>
          <a:xfrm>
            <a:off x="3993241" y="3767675"/>
            <a:ext cx="312375" cy="357596"/>
            <a:chOff x="-44895900" y="3929450"/>
            <a:chExt cx="263875" cy="302075"/>
          </a:xfrm>
        </p:grpSpPr>
        <p:sp>
          <p:nvSpPr>
            <p:cNvPr id="7774" name="Google Shape;7774;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3"/>
          <p:cNvGrpSpPr/>
          <p:nvPr/>
        </p:nvGrpSpPr>
        <p:grpSpPr>
          <a:xfrm>
            <a:off x="2167060" y="1550436"/>
            <a:ext cx="356205" cy="332885"/>
            <a:chOff x="-49397175" y="3192625"/>
            <a:chExt cx="300900" cy="281200"/>
          </a:xfrm>
        </p:grpSpPr>
        <p:sp>
          <p:nvSpPr>
            <p:cNvPr id="7781" name="Google Shape;7781;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3"/>
          <p:cNvGrpSpPr/>
          <p:nvPr/>
        </p:nvGrpSpPr>
        <p:grpSpPr>
          <a:xfrm>
            <a:off x="2193163" y="1974651"/>
            <a:ext cx="304000" cy="356205"/>
            <a:chOff x="-49375900" y="3550975"/>
            <a:chExt cx="256800" cy="300900"/>
          </a:xfrm>
        </p:grpSpPr>
        <p:sp>
          <p:nvSpPr>
            <p:cNvPr id="7789" name="Google Shape;7789;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3"/>
          <p:cNvGrpSpPr/>
          <p:nvPr/>
        </p:nvGrpSpPr>
        <p:grpSpPr>
          <a:xfrm>
            <a:off x="2188516" y="2411946"/>
            <a:ext cx="313293" cy="356205"/>
            <a:chOff x="-49378250" y="3920375"/>
            <a:chExt cx="264650" cy="300900"/>
          </a:xfrm>
        </p:grpSpPr>
        <p:sp>
          <p:nvSpPr>
            <p:cNvPr id="7801" name="Google Shape;7801;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3"/>
          <p:cNvGrpSpPr/>
          <p:nvPr/>
        </p:nvGrpSpPr>
        <p:grpSpPr>
          <a:xfrm>
            <a:off x="907504" y="2904744"/>
            <a:ext cx="312375" cy="357123"/>
            <a:chOff x="-47505300" y="3200500"/>
            <a:chExt cx="263875" cy="301675"/>
          </a:xfrm>
        </p:grpSpPr>
        <p:sp>
          <p:nvSpPr>
            <p:cNvPr id="7809" name="Google Shape;7809;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3"/>
          <p:cNvGrpSpPr/>
          <p:nvPr/>
        </p:nvGrpSpPr>
        <p:grpSpPr>
          <a:xfrm>
            <a:off x="885604" y="3341092"/>
            <a:ext cx="356176" cy="355051"/>
            <a:chOff x="-47524975" y="3569100"/>
            <a:chExt cx="300875" cy="299925"/>
          </a:xfrm>
        </p:grpSpPr>
        <p:sp>
          <p:nvSpPr>
            <p:cNvPr id="7823" name="Google Shape;7823;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3"/>
          <p:cNvGrpSpPr/>
          <p:nvPr/>
        </p:nvGrpSpPr>
        <p:grpSpPr>
          <a:xfrm>
            <a:off x="886062" y="3820354"/>
            <a:ext cx="355258" cy="270410"/>
            <a:chOff x="-47523400" y="3973950"/>
            <a:chExt cx="300100" cy="228425"/>
          </a:xfrm>
        </p:grpSpPr>
        <p:sp>
          <p:nvSpPr>
            <p:cNvPr id="7829" name="Google Shape;7829;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3"/>
          <p:cNvGrpSpPr/>
          <p:nvPr/>
        </p:nvGrpSpPr>
        <p:grpSpPr>
          <a:xfrm>
            <a:off x="3091183" y="2903353"/>
            <a:ext cx="354341" cy="357596"/>
            <a:chOff x="-45673275" y="3199325"/>
            <a:chExt cx="299325" cy="302075"/>
          </a:xfrm>
        </p:grpSpPr>
        <p:sp>
          <p:nvSpPr>
            <p:cNvPr id="7835" name="Google Shape;7835;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83"/>
          <p:cNvGrpSpPr/>
          <p:nvPr/>
        </p:nvGrpSpPr>
        <p:grpSpPr>
          <a:xfrm>
            <a:off x="3090251" y="3361602"/>
            <a:ext cx="356205" cy="314240"/>
            <a:chOff x="-45674075" y="3586425"/>
            <a:chExt cx="300900" cy="265450"/>
          </a:xfrm>
        </p:grpSpPr>
        <p:sp>
          <p:nvSpPr>
            <p:cNvPr id="7839" name="Google Shape;7839;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3"/>
          <p:cNvGrpSpPr/>
          <p:nvPr/>
        </p:nvGrpSpPr>
        <p:grpSpPr>
          <a:xfrm>
            <a:off x="3091183" y="3777441"/>
            <a:ext cx="354341" cy="356205"/>
            <a:chOff x="-45673275" y="3937700"/>
            <a:chExt cx="299325" cy="300900"/>
          </a:xfrm>
        </p:grpSpPr>
        <p:sp>
          <p:nvSpPr>
            <p:cNvPr id="7842" name="Google Shape;7842;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83"/>
          <p:cNvGrpSpPr/>
          <p:nvPr/>
        </p:nvGrpSpPr>
        <p:grpSpPr>
          <a:xfrm>
            <a:off x="2205349" y="4270225"/>
            <a:ext cx="356205" cy="356205"/>
            <a:chOff x="-44512325" y="3176075"/>
            <a:chExt cx="300900" cy="300900"/>
          </a:xfrm>
        </p:grpSpPr>
        <p:sp>
          <p:nvSpPr>
            <p:cNvPr id="7849" name="Google Shape;7849;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3"/>
          <p:cNvGrpSpPr/>
          <p:nvPr/>
        </p:nvGrpSpPr>
        <p:grpSpPr>
          <a:xfrm>
            <a:off x="2608689" y="1539249"/>
            <a:ext cx="354341" cy="354341"/>
            <a:chOff x="-49027775" y="3183175"/>
            <a:chExt cx="299325" cy="299325"/>
          </a:xfrm>
        </p:grpSpPr>
        <p:sp>
          <p:nvSpPr>
            <p:cNvPr id="7853" name="Google Shape;7853;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3"/>
          <p:cNvGrpSpPr/>
          <p:nvPr/>
        </p:nvGrpSpPr>
        <p:grpSpPr>
          <a:xfrm>
            <a:off x="2608230" y="1974651"/>
            <a:ext cx="355258" cy="357152"/>
            <a:chOff x="-49027775" y="3550975"/>
            <a:chExt cx="300100" cy="301700"/>
          </a:xfrm>
        </p:grpSpPr>
        <p:sp>
          <p:nvSpPr>
            <p:cNvPr id="7858" name="Google Shape;7858;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83"/>
          <p:cNvGrpSpPr/>
          <p:nvPr/>
        </p:nvGrpSpPr>
        <p:grpSpPr>
          <a:xfrm>
            <a:off x="2606306" y="2411710"/>
            <a:ext cx="359106" cy="355525"/>
            <a:chOff x="-49031025" y="3920175"/>
            <a:chExt cx="303350" cy="300325"/>
          </a:xfrm>
        </p:grpSpPr>
        <p:sp>
          <p:nvSpPr>
            <p:cNvPr id="7869" name="Google Shape;7869;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3"/>
          <p:cNvGrpSpPr/>
          <p:nvPr/>
        </p:nvGrpSpPr>
        <p:grpSpPr>
          <a:xfrm>
            <a:off x="1322411" y="2904744"/>
            <a:ext cx="356176" cy="354341"/>
            <a:chOff x="-47155575" y="3200500"/>
            <a:chExt cx="300875" cy="299325"/>
          </a:xfrm>
        </p:grpSpPr>
        <p:sp>
          <p:nvSpPr>
            <p:cNvPr id="7876" name="Google Shape;7876;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83"/>
          <p:cNvGrpSpPr/>
          <p:nvPr/>
        </p:nvGrpSpPr>
        <p:grpSpPr>
          <a:xfrm>
            <a:off x="1322870" y="3341092"/>
            <a:ext cx="355258" cy="355258"/>
            <a:chOff x="-47154800" y="3569100"/>
            <a:chExt cx="300100" cy="300100"/>
          </a:xfrm>
        </p:grpSpPr>
        <p:sp>
          <p:nvSpPr>
            <p:cNvPr id="7883" name="Google Shape;7883;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3"/>
          <p:cNvGrpSpPr/>
          <p:nvPr/>
        </p:nvGrpSpPr>
        <p:grpSpPr>
          <a:xfrm>
            <a:off x="1323343" y="3779305"/>
            <a:ext cx="354311" cy="353423"/>
            <a:chOff x="-47154000" y="3939275"/>
            <a:chExt cx="299300" cy="298550"/>
          </a:xfrm>
        </p:grpSpPr>
        <p:sp>
          <p:nvSpPr>
            <p:cNvPr id="7890" name="Google Shape;7890;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83"/>
          <p:cNvGrpSpPr/>
          <p:nvPr/>
        </p:nvGrpSpPr>
        <p:grpSpPr>
          <a:xfrm>
            <a:off x="3548633" y="2904744"/>
            <a:ext cx="312375" cy="354341"/>
            <a:chOff x="-45286550" y="3200500"/>
            <a:chExt cx="263875" cy="299325"/>
          </a:xfrm>
        </p:grpSpPr>
        <p:sp>
          <p:nvSpPr>
            <p:cNvPr id="7895" name="Google Shape;7895;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3"/>
          <p:cNvGrpSpPr/>
          <p:nvPr/>
        </p:nvGrpSpPr>
        <p:grpSpPr>
          <a:xfrm>
            <a:off x="3548633" y="3342039"/>
            <a:ext cx="312375" cy="354311"/>
            <a:chOff x="-45286550" y="3569900"/>
            <a:chExt cx="263875" cy="299300"/>
          </a:xfrm>
        </p:grpSpPr>
        <p:sp>
          <p:nvSpPr>
            <p:cNvPr id="7899" name="Google Shape;7899;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83"/>
          <p:cNvGrpSpPr/>
          <p:nvPr/>
        </p:nvGrpSpPr>
        <p:grpSpPr>
          <a:xfrm>
            <a:off x="3559820" y="3778388"/>
            <a:ext cx="290001" cy="355258"/>
            <a:chOff x="-45277900" y="3938500"/>
            <a:chExt cx="244975" cy="300100"/>
          </a:xfrm>
        </p:grpSpPr>
        <p:sp>
          <p:nvSpPr>
            <p:cNvPr id="7906" name="Google Shape;7906;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3"/>
          <p:cNvGrpSpPr/>
          <p:nvPr/>
        </p:nvGrpSpPr>
        <p:grpSpPr>
          <a:xfrm>
            <a:off x="2645769" y="4247490"/>
            <a:ext cx="355258" cy="355258"/>
            <a:chOff x="-44502875" y="3576975"/>
            <a:chExt cx="300100" cy="300100"/>
          </a:xfrm>
        </p:grpSpPr>
        <p:sp>
          <p:nvSpPr>
            <p:cNvPr id="7911" name="Google Shape;7911;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3"/>
          <p:cNvGrpSpPr/>
          <p:nvPr/>
        </p:nvGrpSpPr>
        <p:grpSpPr>
          <a:xfrm>
            <a:off x="4858968" y="1532275"/>
            <a:ext cx="356221" cy="354973"/>
            <a:chOff x="-13947000" y="3212800"/>
            <a:chExt cx="353675" cy="352400"/>
          </a:xfrm>
        </p:grpSpPr>
        <p:sp>
          <p:nvSpPr>
            <p:cNvPr id="7915" name="Google Shape;7915;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83"/>
          <p:cNvGrpSpPr/>
          <p:nvPr/>
        </p:nvGrpSpPr>
        <p:grpSpPr>
          <a:xfrm>
            <a:off x="4858981" y="1973145"/>
            <a:ext cx="356196" cy="354670"/>
            <a:chOff x="-13946200" y="3647075"/>
            <a:chExt cx="353650" cy="352100"/>
          </a:xfrm>
        </p:grpSpPr>
        <p:sp>
          <p:nvSpPr>
            <p:cNvPr id="7918" name="Google Shape;7918;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83"/>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83"/>
          <p:cNvGrpSpPr/>
          <p:nvPr/>
        </p:nvGrpSpPr>
        <p:grpSpPr>
          <a:xfrm>
            <a:off x="6642374" y="1532628"/>
            <a:ext cx="357002" cy="354267"/>
            <a:chOff x="-12163025" y="3214275"/>
            <a:chExt cx="354450" cy="351700"/>
          </a:xfrm>
        </p:grpSpPr>
        <p:sp>
          <p:nvSpPr>
            <p:cNvPr id="7926" name="Google Shape;7926;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3"/>
          <p:cNvGrpSpPr/>
          <p:nvPr/>
        </p:nvGrpSpPr>
        <p:grpSpPr>
          <a:xfrm>
            <a:off x="6643154" y="1972365"/>
            <a:ext cx="355441" cy="356232"/>
            <a:chOff x="-12160675" y="3647875"/>
            <a:chExt cx="352900" cy="353650"/>
          </a:xfrm>
        </p:grpSpPr>
        <p:sp>
          <p:nvSpPr>
            <p:cNvPr id="7930" name="Google Shape;7930;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3"/>
          <p:cNvGrpSpPr/>
          <p:nvPr/>
        </p:nvGrpSpPr>
        <p:grpSpPr>
          <a:xfrm>
            <a:off x="6653870" y="2416821"/>
            <a:ext cx="354635" cy="356232"/>
            <a:chOff x="-12160675" y="4081850"/>
            <a:chExt cx="352100" cy="353650"/>
          </a:xfrm>
        </p:grpSpPr>
        <p:sp>
          <p:nvSpPr>
            <p:cNvPr id="7938" name="Google Shape;7938;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3"/>
          <p:cNvGrpSpPr/>
          <p:nvPr/>
        </p:nvGrpSpPr>
        <p:grpSpPr>
          <a:xfrm>
            <a:off x="4858836" y="2891264"/>
            <a:ext cx="355416" cy="355652"/>
            <a:chOff x="-10391650" y="3180600"/>
            <a:chExt cx="352875" cy="353075"/>
          </a:xfrm>
        </p:grpSpPr>
        <p:sp>
          <p:nvSpPr>
            <p:cNvPr id="7945" name="Google Shape;7945;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3"/>
          <p:cNvGrpSpPr/>
          <p:nvPr/>
        </p:nvGrpSpPr>
        <p:grpSpPr>
          <a:xfrm>
            <a:off x="4858835" y="3368062"/>
            <a:ext cx="354635" cy="353890"/>
            <a:chOff x="-10390875" y="3616350"/>
            <a:chExt cx="352100" cy="351325"/>
          </a:xfrm>
        </p:grpSpPr>
        <p:sp>
          <p:nvSpPr>
            <p:cNvPr id="7952" name="Google Shape;7952;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83"/>
          <p:cNvGrpSpPr/>
          <p:nvPr/>
        </p:nvGrpSpPr>
        <p:grpSpPr>
          <a:xfrm>
            <a:off x="7525810" y="2892727"/>
            <a:ext cx="312585" cy="354670"/>
            <a:chOff x="-10370400" y="4049550"/>
            <a:chExt cx="310350" cy="352100"/>
          </a:xfrm>
        </p:grpSpPr>
        <p:sp>
          <p:nvSpPr>
            <p:cNvPr id="7956" name="Google Shape;7956;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3"/>
          <p:cNvGrpSpPr/>
          <p:nvPr/>
        </p:nvGrpSpPr>
        <p:grpSpPr>
          <a:xfrm>
            <a:off x="6630066" y="2891668"/>
            <a:ext cx="379236" cy="354847"/>
            <a:chOff x="-8674650" y="3210975"/>
            <a:chExt cx="376525" cy="352275"/>
          </a:xfrm>
        </p:grpSpPr>
        <p:sp>
          <p:nvSpPr>
            <p:cNvPr id="7962" name="Google Shape;7962;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3"/>
          <p:cNvGrpSpPr/>
          <p:nvPr/>
        </p:nvGrpSpPr>
        <p:grpSpPr>
          <a:xfrm>
            <a:off x="5301563" y="1531633"/>
            <a:ext cx="356221" cy="356257"/>
            <a:chOff x="-13512225" y="3211525"/>
            <a:chExt cx="353675" cy="353675"/>
          </a:xfrm>
        </p:grpSpPr>
        <p:sp>
          <p:nvSpPr>
            <p:cNvPr id="7969" name="Google Shape;7969;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3"/>
          <p:cNvGrpSpPr/>
          <p:nvPr/>
        </p:nvGrpSpPr>
        <p:grpSpPr>
          <a:xfrm>
            <a:off x="5301563" y="1973145"/>
            <a:ext cx="356221" cy="354670"/>
            <a:chOff x="-13512225" y="3647075"/>
            <a:chExt cx="353675" cy="352100"/>
          </a:xfrm>
        </p:grpSpPr>
        <p:sp>
          <p:nvSpPr>
            <p:cNvPr id="7975" name="Google Shape;7975;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3"/>
          <p:cNvGrpSpPr/>
          <p:nvPr/>
        </p:nvGrpSpPr>
        <p:grpSpPr>
          <a:xfrm>
            <a:off x="5311876" y="2417211"/>
            <a:ext cx="356221" cy="355451"/>
            <a:chOff x="-13512225" y="4080275"/>
            <a:chExt cx="353675" cy="352875"/>
          </a:xfrm>
        </p:grpSpPr>
        <p:sp>
          <p:nvSpPr>
            <p:cNvPr id="7986" name="Google Shape;7986;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3"/>
          <p:cNvGrpSpPr/>
          <p:nvPr/>
        </p:nvGrpSpPr>
        <p:grpSpPr>
          <a:xfrm>
            <a:off x="7084956" y="1564572"/>
            <a:ext cx="356196" cy="290379"/>
            <a:chOff x="-11728250" y="3245400"/>
            <a:chExt cx="353650" cy="288275"/>
          </a:xfrm>
        </p:grpSpPr>
        <p:sp>
          <p:nvSpPr>
            <p:cNvPr id="7998" name="Google Shape;7998;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3" name="Google Shape;8003;p83"/>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4" name="Google Shape;8004;p83"/>
          <p:cNvGrpSpPr/>
          <p:nvPr/>
        </p:nvGrpSpPr>
        <p:grpSpPr>
          <a:xfrm>
            <a:off x="7083760" y="1971660"/>
            <a:ext cx="358588" cy="357642"/>
            <a:chOff x="-11729050" y="3646475"/>
            <a:chExt cx="356025" cy="355050"/>
          </a:xfrm>
        </p:grpSpPr>
        <p:sp>
          <p:nvSpPr>
            <p:cNvPr id="8005" name="Google Shape;8005;p83"/>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3"/>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3"/>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3"/>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3"/>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3"/>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3"/>
          <p:cNvGrpSpPr/>
          <p:nvPr/>
        </p:nvGrpSpPr>
        <p:grpSpPr>
          <a:xfrm>
            <a:off x="7117464" y="2417211"/>
            <a:ext cx="311804" cy="355451"/>
            <a:chOff x="-11703850" y="4081850"/>
            <a:chExt cx="309575" cy="352875"/>
          </a:xfrm>
        </p:grpSpPr>
        <p:sp>
          <p:nvSpPr>
            <p:cNvPr id="8017" name="Google Shape;8017;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3"/>
          <p:cNvGrpSpPr/>
          <p:nvPr/>
        </p:nvGrpSpPr>
        <p:grpSpPr>
          <a:xfrm>
            <a:off x="5306120" y="2891364"/>
            <a:ext cx="357002" cy="355451"/>
            <a:chOff x="-9958475" y="3180025"/>
            <a:chExt cx="354450" cy="352875"/>
          </a:xfrm>
        </p:grpSpPr>
        <p:sp>
          <p:nvSpPr>
            <p:cNvPr id="8026" name="Google Shape;8026;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3"/>
          <p:cNvGrpSpPr/>
          <p:nvPr/>
        </p:nvGrpSpPr>
        <p:grpSpPr>
          <a:xfrm>
            <a:off x="5315247" y="3367345"/>
            <a:ext cx="337966" cy="355325"/>
            <a:chOff x="-9949025" y="3615575"/>
            <a:chExt cx="335550" cy="352750"/>
          </a:xfrm>
        </p:grpSpPr>
        <p:sp>
          <p:nvSpPr>
            <p:cNvPr id="8030" name="Google Shape;8030;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3"/>
          <p:cNvGrpSpPr/>
          <p:nvPr/>
        </p:nvGrpSpPr>
        <p:grpSpPr>
          <a:xfrm>
            <a:off x="7950093" y="2890851"/>
            <a:ext cx="360175" cy="358423"/>
            <a:chOff x="-9961625" y="4048175"/>
            <a:chExt cx="357600" cy="355825"/>
          </a:xfrm>
        </p:grpSpPr>
        <p:sp>
          <p:nvSpPr>
            <p:cNvPr id="8034" name="Google Shape;8034;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3"/>
          <p:cNvGrpSpPr/>
          <p:nvPr/>
        </p:nvGrpSpPr>
        <p:grpSpPr>
          <a:xfrm>
            <a:off x="6636814" y="3366363"/>
            <a:ext cx="364959" cy="357289"/>
            <a:chOff x="-8680950" y="3624225"/>
            <a:chExt cx="362350" cy="354700"/>
          </a:xfrm>
        </p:grpSpPr>
        <p:sp>
          <p:nvSpPr>
            <p:cNvPr id="8041" name="Google Shape;8041;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3"/>
          <p:cNvGrpSpPr/>
          <p:nvPr/>
        </p:nvGrpSpPr>
        <p:grpSpPr>
          <a:xfrm>
            <a:off x="5773058" y="1532024"/>
            <a:ext cx="313365" cy="355476"/>
            <a:chOff x="-13056975" y="3212300"/>
            <a:chExt cx="311125" cy="352900"/>
          </a:xfrm>
        </p:grpSpPr>
        <p:sp>
          <p:nvSpPr>
            <p:cNvPr id="8048" name="Google Shape;8048;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3"/>
          <p:cNvGrpSpPr/>
          <p:nvPr/>
        </p:nvGrpSpPr>
        <p:grpSpPr>
          <a:xfrm>
            <a:off x="5750446" y="1972818"/>
            <a:ext cx="358588" cy="355325"/>
            <a:chOff x="-13077450" y="3647075"/>
            <a:chExt cx="356025" cy="352750"/>
          </a:xfrm>
        </p:grpSpPr>
        <p:sp>
          <p:nvSpPr>
            <p:cNvPr id="8053" name="Google Shape;8053;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3"/>
          <p:cNvGrpSpPr/>
          <p:nvPr/>
        </p:nvGrpSpPr>
        <p:grpSpPr>
          <a:xfrm>
            <a:off x="5761552" y="2416418"/>
            <a:ext cx="357002" cy="357037"/>
            <a:chOff x="-13079025" y="4079475"/>
            <a:chExt cx="354450" cy="354450"/>
          </a:xfrm>
        </p:grpSpPr>
        <p:sp>
          <p:nvSpPr>
            <p:cNvPr id="8057" name="Google Shape;8057;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3"/>
          <p:cNvGrpSpPr/>
          <p:nvPr/>
        </p:nvGrpSpPr>
        <p:grpSpPr>
          <a:xfrm>
            <a:off x="7534619" y="1532427"/>
            <a:ext cx="356221" cy="354670"/>
            <a:chOff x="-11292700" y="3213875"/>
            <a:chExt cx="353675" cy="352100"/>
          </a:xfrm>
        </p:grpSpPr>
        <p:sp>
          <p:nvSpPr>
            <p:cNvPr id="8062" name="Google Shape;8062;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83"/>
          <p:cNvGrpSpPr/>
          <p:nvPr/>
        </p:nvGrpSpPr>
        <p:grpSpPr>
          <a:xfrm>
            <a:off x="7528677" y="1972365"/>
            <a:ext cx="368106" cy="356232"/>
            <a:chOff x="-11299000" y="3647875"/>
            <a:chExt cx="365475" cy="353650"/>
          </a:xfrm>
        </p:grpSpPr>
        <p:sp>
          <p:nvSpPr>
            <p:cNvPr id="8070" name="Google Shape;8070;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83"/>
          <p:cNvGrpSpPr/>
          <p:nvPr/>
        </p:nvGrpSpPr>
        <p:grpSpPr>
          <a:xfrm>
            <a:off x="7544139" y="2428316"/>
            <a:ext cx="357808" cy="333240"/>
            <a:chOff x="-11295075" y="4092875"/>
            <a:chExt cx="355250" cy="330825"/>
          </a:xfrm>
        </p:grpSpPr>
        <p:sp>
          <p:nvSpPr>
            <p:cNvPr id="8077" name="Google Shape;8077;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83"/>
          <p:cNvGrpSpPr/>
          <p:nvPr/>
        </p:nvGrpSpPr>
        <p:grpSpPr>
          <a:xfrm>
            <a:off x="5769739" y="2891364"/>
            <a:ext cx="312585" cy="355451"/>
            <a:chOff x="-9500075" y="3180800"/>
            <a:chExt cx="310350" cy="352875"/>
          </a:xfrm>
        </p:grpSpPr>
        <p:sp>
          <p:nvSpPr>
            <p:cNvPr id="8083" name="Google Shape;8083;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3"/>
          <p:cNvGrpSpPr/>
          <p:nvPr/>
        </p:nvGrpSpPr>
        <p:grpSpPr>
          <a:xfrm>
            <a:off x="5747530" y="3366879"/>
            <a:ext cx="356221" cy="356257"/>
            <a:chOff x="-9523700" y="3614000"/>
            <a:chExt cx="353675" cy="353675"/>
          </a:xfrm>
        </p:grpSpPr>
        <p:sp>
          <p:nvSpPr>
            <p:cNvPr id="8093" name="Google Shape;8093;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83"/>
          <p:cNvGrpSpPr/>
          <p:nvPr/>
        </p:nvGrpSpPr>
        <p:grpSpPr>
          <a:xfrm>
            <a:off x="7532481" y="3389521"/>
            <a:ext cx="356221" cy="354670"/>
            <a:chOff x="-9523700" y="4049550"/>
            <a:chExt cx="353675" cy="352100"/>
          </a:xfrm>
        </p:grpSpPr>
        <p:sp>
          <p:nvSpPr>
            <p:cNvPr id="8103" name="Google Shape;8103;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3"/>
          <p:cNvGrpSpPr/>
          <p:nvPr/>
        </p:nvGrpSpPr>
        <p:grpSpPr>
          <a:xfrm>
            <a:off x="7088596" y="3389494"/>
            <a:ext cx="357002" cy="311029"/>
            <a:chOff x="-8209150" y="3659675"/>
            <a:chExt cx="354450" cy="308775"/>
          </a:xfrm>
        </p:grpSpPr>
        <p:sp>
          <p:nvSpPr>
            <p:cNvPr id="8111" name="Google Shape;8111;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3"/>
          <p:cNvGrpSpPr/>
          <p:nvPr/>
        </p:nvGrpSpPr>
        <p:grpSpPr>
          <a:xfrm>
            <a:off x="6191845" y="1532024"/>
            <a:ext cx="356221" cy="355476"/>
            <a:chOff x="-12643475" y="3212300"/>
            <a:chExt cx="353675" cy="352900"/>
          </a:xfrm>
        </p:grpSpPr>
        <p:sp>
          <p:nvSpPr>
            <p:cNvPr id="8118" name="Google Shape;8118;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3"/>
          <p:cNvGrpSpPr/>
          <p:nvPr/>
        </p:nvGrpSpPr>
        <p:grpSpPr>
          <a:xfrm>
            <a:off x="6191845" y="1983798"/>
            <a:ext cx="356221" cy="333366"/>
            <a:chOff x="-12643475" y="3657325"/>
            <a:chExt cx="353675" cy="330950"/>
          </a:xfrm>
        </p:grpSpPr>
        <p:sp>
          <p:nvSpPr>
            <p:cNvPr id="8128" name="Google Shape;8128;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3"/>
          <p:cNvGrpSpPr/>
          <p:nvPr/>
        </p:nvGrpSpPr>
        <p:grpSpPr>
          <a:xfrm>
            <a:off x="6202157" y="2418407"/>
            <a:ext cx="356221" cy="353059"/>
            <a:chOff x="-12643475" y="4081850"/>
            <a:chExt cx="353675" cy="350500"/>
          </a:xfrm>
        </p:grpSpPr>
        <p:sp>
          <p:nvSpPr>
            <p:cNvPr id="8135" name="Google Shape;8135;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83"/>
          <p:cNvGrpSpPr/>
          <p:nvPr/>
        </p:nvGrpSpPr>
        <p:grpSpPr>
          <a:xfrm>
            <a:off x="7974847" y="1532427"/>
            <a:ext cx="355416" cy="354670"/>
            <a:chOff x="-10857925" y="3213875"/>
            <a:chExt cx="352875" cy="352100"/>
          </a:xfrm>
        </p:grpSpPr>
        <p:sp>
          <p:nvSpPr>
            <p:cNvPr id="8140" name="Google Shape;8140;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0" name="Google Shape;8150;p83"/>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1" name="Google Shape;8151;p83"/>
          <p:cNvGrpSpPr/>
          <p:nvPr/>
        </p:nvGrpSpPr>
        <p:grpSpPr>
          <a:xfrm>
            <a:off x="7984757" y="2428316"/>
            <a:ext cx="356221" cy="333240"/>
            <a:chOff x="-10858725" y="4092875"/>
            <a:chExt cx="353675" cy="330825"/>
          </a:xfrm>
        </p:grpSpPr>
        <p:sp>
          <p:nvSpPr>
            <p:cNvPr id="8152" name="Google Shape;8152;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3"/>
          <p:cNvGrpSpPr/>
          <p:nvPr/>
        </p:nvGrpSpPr>
        <p:grpSpPr>
          <a:xfrm>
            <a:off x="6191762" y="2891855"/>
            <a:ext cx="356096" cy="354469"/>
            <a:chOff x="-9089725" y="3180200"/>
            <a:chExt cx="353550" cy="351900"/>
          </a:xfrm>
        </p:grpSpPr>
        <p:sp>
          <p:nvSpPr>
            <p:cNvPr id="8159" name="Google Shape;8159;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3"/>
          <p:cNvGrpSpPr/>
          <p:nvPr/>
        </p:nvGrpSpPr>
        <p:grpSpPr>
          <a:xfrm>
            <a:off x="6243280" y="3367282"/>
            <a:ext cx="252278" cy="355451"/>
            <a:chOff x="-9039300" y="3614000"/>
            <a:chExt cx="250475" cy="352875"/>
          </a:xfrm>
        </p:grpSpPr>
        <p:sp>
          <p:nvSpPr>
            <p:cNvPr id="8162" name="Google Shape;8162;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3"/>
          <p:cNvGrpSpPr/>
          <p:nvPr/>
        </p:nvGrpSpPr>
        <p:grpSpPr>
          <a:xfrm>
            <a:off x="7975246" y="3389521"/>
            <a:ext cx="354635" cy="354670"/>
            <a:chOff x="-9088150" y="4049550"/>
            <a:chExt cx="352100" cy="352100"/>
          </a:xfrm>
        </p:grpSpPr>
        <p:sp>
          <p:nvSpPr>
            <p:cNvPr id="8165" name="Google Shape;8165;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3"/>
          <p:cNvGrpSpPr/>
          <p:nvPr/>
        </p:nvGrpSpPr>
        <p:grpSpPr>
          <a:xfrm>
            <a:off x="7109610" y="2891754"/>
            <a:ext cx="315757" cy="354670"/>
            <a:chOff x="-8191825" y="3174500"/>
            <a:chExt cx="313500" cy="352100"/>
          </a:xfrm>
        </p:grpSpPr>
        <p:sp>
          <p:nvSpPr>
            <p:cNvPr id="8172" name="Google Shape;8172;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8"/>
        <p:cNvGrpSpPr/>
        <p:nvPr/>
      </p:nvGrpSpPr>
      <p:grpSpPr>
        <a:xfrm>
          <a:off x="0" y="0"/>
          <a:ext cx="0" cy="0"/>
          <a:chOff x="0" y="0"/>
          <a:chExt cx="0" cy="0"/>
        </a:xfrm>
      </p:grpSpPr>
      <p:sp>
        <p:nvSpPr>
          <p:cNvPr id="8179" name="Google Shape;8179;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80" name="Google Shape;8180;p8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1" name="Google Shape;8181;p84"/>
          <p:cNvGrpSpPr/>
          <p:nvPr/>
        </p:nvGrpSpPr>
        <p:grpSpPr>
          <a:xfrm>
            <a:off x="748855" y="2243507"/>
            <a:ext cx="452798" cy="449473"/>
            <a:chOff x="-21322300" y="3693325"/>
            <a:chExt cx="306400" cy="304150"/>
          </a:xfrm>
        </p:grpSpPr>
        <p:sp>
          <p:nvSpPr>
            <p:cNvPr id="8182" name="Google Shape;8182;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4"/>
          <p:cNvGrpSpPr/>
          <p:nvPr/>
        </p:nvGrpSpPr>
        <p:grpSpPr>
          <a:xfrm>
            <a:off x="748263" y="2810244"/>
            <a:ext cx="453980" cy="422540"/>
            <a:chOff x="-21322300" y="4077125"/>
            <a:chExt cx="307200" cy="285925"/>
          </a:xfrm>
        </p:grpSpPr>
        <p:sp>
          <p:nvSpPr>
            <p:cNvPr id="8187" name="Google Shape;8187;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84"/>
          <p:cNvGrpSpPr/>
          <p:nvPr/>
        </p:nvGrpSpPr>
        <p:grpSpPr>
          <a:xfrm>
            <a:off x="3525440" y="1689128"/>
            <a:ext cx="451653" cy="450212"/>
            <a:chOff x="-19394200" y="3333800"/>
            <a:chExt cx="305625" cy="304650"/>
          </a:xfrm>
        </p:grpSpPr>
        <p:sp>
          <p:nvSpPr>
            <p:cNvPr id="8200" name="Google Shape;8200;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4"/>
          <p:cNvGrpSpPr/>
          <p:nvPr/>
        </p:nvGrpSpPr>
        <p:grpSpPr>
          <a:xfrm>
            <a:off x="3524276" y="2243580"/>
            <a:ext cx="453980" cy="449325"/>
            <a:chOff x="-19396575" y="3708500"/>
            <a:chExt cx="307200" cy="304050"/>
          </a:xfrm>
        </p:grpSpPr>
        <p:sp>
          <p:nvSpPr>
            <p:cNvPr id="8210" name="Google Shape;8210;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4"/>
          <p:cNvGrpSpPr/>
          <p:nvPr/>
        </p:nvGrpSpPr>
        <p:grpSpPr>
          <a:xfrm>
            <a:off x="3518457" y="2796461"/>
            <a:ext cx="465618" cy="450101"/>
            <a:chOff x="-19394200" y="4084200"/>
            <a:chExt cx="315075" cy="304575"/>
          </a:xfrm>
        </p:grpSpPr>
        <p:sp>
          <p:nvSpPr>
            <p:cNvPr id="8214" name="Google Shape;8214;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4"/>
          <p:cNvGrpSpPr/>
          <p:nvPr/>
        </p:nvGrpSpPr>
        <p:grpSpPr>
          <a:xfrm>
            <a:off x="6324167" y="1689001"/>
            <a:ext cx="400447" cy="450470"/>
            <a:chOff x="-17526750" y="3309200"/>
            <a:chExt cx="270975" cy="304825"/>
          </a:xfrm>
        </p:grpSpPr>
        <p:sp>
          <p:nvSpPr>
            <p:cNvPr id="8221" name="Google Shape;8221;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4"/>
          <p:cNvGrpSpPr/>
          <p:nvPr/>
        </p:nvGrpSpPr>
        <p:grpSpPr>
          <a:xfrm>
            <a:off x="6300319" y="2244173"/>
            <a:ext cx="448143" cy="448143"/>
            <a:chOff x="-17542500" y="3684100"/>
            <a:chExt cx="303250" cy="303250"/>
          </a:xfrm>
        </p:grpSpPr>
        <p:sp>
          <p:nvSpPr>
            <p:cNvPr id="8227" name="Google Shape;8227;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84"/>
          <p:cNvGrpSpPr/>
          <p:nvPr/>
        </p:nvGrpSpPr>
        <p:grpSpPr>
          <a:xfrm>
            <a:off x="6299728" y="2810817"/>
            <a:ext cx="449325" cy="421395"/>
            <a:chOff x="-17542500" y="4068450"/>
            <a:chExt cx="304050" cy="285150"/>
          </a:xfrm>
        </p:grpSpPr>
        <p:sp>
          <p:nvSpPr>
            <p:cNvPr id="8235" name="Google Shape;8235;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4"/>
          <p:cNvGrpSpPr/>
          <p:nvPr/>
        </p:nvGrpSpPr>
        <p:grpSpPr>
          <a:xfrm>
            <a:off x="3530150" y="3342211"/>
            <a:ext cx="343404" cy="449325"/>
            <a:chOff x="-15652200" y="3335975"/>
            <a:chExt cx="232375" cy="304050"/>
          </a:xfrm>
        </p:grpSpPr>
        <p:sp>
          <p:nvSpPr>
            <p:cNvPr id="8242" name="Google Shape;8242;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84"/>
          <p:cNvGrpSpPr/>
          <p:nvPr/>
        </p:nvGrpSpPr>
        <p:grpSpPr>
          <a:xfrm>
            <a:off x="1303491" y="1689573"/>
            <a:ext cx="450470" cy="449325"/>
            <a:chOff x="-20946600" y="3317850"/>
            <a:chExt cx="304825" cy="304050"/>
          </a:xfrm>
        </p:grpSpPr>
        <p:sp>
          <p:nvSpPr>
            <p:cNvPr id="8252" name="Google Shape;8252;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84"/>
          <p:cNvGrpSpPr/>
          <p:nvPr/>
        </p:nvGrpSpPr>
        <p:grpSpPr>
          <a:xfrm>
            <a:off x="1304064" y="2243729"/>
            <a:ext cx="449325" cy="449030"/>
            <a:chOff x="-20945825" y="3692175"/>
            <a:chExt cx="304050" cy="303850"/>
          </a:xfrm>
        </p:grpSpPr>
        <p:sp>
          <p:nvSpPr>
            <p:cNvPr id="8256" name="Google Shape;8256;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4"/>
          <p:cNvGrpSpPr/>
          <p:nvPr/>
        </p:nvGrpSpPr>
        <p:grpSpPr>
          <a:xfrm>
            <a:off x="1329667" y="2797442"/>
            <a:ext cx="398119" cy="448143"/>
            <a:chOff x="-20930075" y="4066100"/>
            <a:chExt cx="269400" cy="303250"/>
          </a:xfrm>
        </p:grpSpPr>
        <p:sp>
          <p:nvSpPr>
            <p:cNvPr id="8261" name="Google Shape;8261;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84"/>
          <p:cNvGrpSpPr/>
          <p:nvPr/>
        </p:nvGrpSpPr>
        <p:grpSpPr>
          <a:xfrm>
            <a:off x="4110888" y="1689848"/>
            <a:ext cx="372516" cy="448771"/>
            <a:chOff x="-18994100" y="3334775"/>
            <a:chExt cx="252075" cy="303675"/>
          </a:xfrm>
        </p:grpSpPr>
        <p:sp>
          <p:nvSpPr>
            <p:cNvPr id="8264" name="Google Shape;8264;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84"/>
          <p:cNvGrpSpPr/>
          <p:nvPr/>
        </p:nvGrpSpPr>
        <p:grpSpPr>
          <a:xfrm>
            <a:off x="4125445" y="2244743"/>
            <a:ext cx="343404" cy="446998"/>
            <a:chOff x="-18983850" y="3710075"/>
            <a:chExt cx="232375" cy="302475"/>
          </a:xfrm>
        </p:grpSpPr>
        <p:sp>
          <p:nvSpPr>
            <p:cNvPr id="8269" name="Google Shape;8269;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4"/>
          <p:cNvGrpSpPr/>
          <p:nvPr/>
        </p:nvGrpSpPr>
        <p:grpSpPr>
          <a:xfrm>
            <a:off x="4071911" y="2797422"/>
            <a:ext cx="450470" cy="448180"/>
            <a:chOff x="-19020075" y="4084200"/>
            <a:chExt cx="304825" cy="303275"/>
          </a:xfrm>
        </p:grpSpPr>
        <p:sp>
          <p:nvSpPr>
            <p:cNvPr id="8274" name="Google Shape;8274;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4"/>
          <p:cNvGrpSpPr/>
          <p:nvPr/>
        </p:nvGrpSpPr>
        <p:grpSpPr>
          <a:xfrm>
            <a:off x="6875165" y="1688699"/>
            <a:ext cx="396938" cy="450468"/>
            <a:chOff x="-17149475" y="3309200"/>
            <a:chExt cx="268600" cy="304825"/>
          </a:xfrm>
        </p:grpSpPr>
        <p:sp>
          <p:nvSpPr>
            <p:cNvPr id="8284" name="Google Shape;8284;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4"/>
          <p:cNvGrpSpPr/>
          <p:nvPr/>
        </p:nvGrpSpPr>
        <p:grpSpPr>
          <a:xfrm>
            <a:off x="6862982" y="2258120"/>
            <a:ext cx="449325" cy="420249"/>
            <a:chOff x="-17168375" y="3692750"/>
            <a:chExt cx="304050" cy="284375"/>
          </a:xfrm>
        </p:grpSpPr>
        <p:sp>
          <p:nvSpPr>
            <p:cNvPr id="8287" name="Google Shape;8287;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4"/>
          <p:cNvGrpSpPr/>
          <p:nvPr/>
        </p:nvGrpSpPr>
        <p:grpSpPr>
          <a:xfrm>
            <a:off x="6859491" y="2796852"/>
            <a:ext cx="456308" cy="449325"/>
            <a:chOff x="-17170750" y="4058800"/>
            <a:chExt cx="308775" cy="304050"/>
          </a:xfrm>
        </p:grpSpPr>
        <p:sp>
          <p:nvSpPr>
            <p:cNvPr id="8295" name="Google Shape;8295;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84"/>
          <p:cNvGrpSpPr/>
          <p:nvPr/>
        </p:nvGrpSpPr>
        <p:grpSpPr>
          <a:xfrm>
            <a:off x="5721388" y="3343358"/>
            <a:ext cx="450470" cy="446998"/>
            <a:chOff x="-15688425" y="3707725"/>
            <a:chExt cx="304825" cy="302475"/>
          </a:xfrm>
        </p:grpSpPr>
        <p:sp>
          <p:nvSpPr>
            <p:cNvPr id="8313" name="Google Shape;8313;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4"/>
          <p:cNvGrpSpPr/>
          <p:nvPr/>
        </p:nvGrpSpPr>
        <p:grpSpPr>
          <a:xfrm>
            <a:off x="1865544" y="1690441"/>
            <a:ext cx="451653" cy="447589"/>
            <a:chOff x="-20572500" y="3319025"/>
            <a:chExt cx="305625" cy="302875"/>
          </a:xfrm>
        </p:grpSpPr>
        <p:sp>
          <p:nvSpPr>
            <p:cNvPr id="8320" name="Google Shape;8320;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4"/>
          <p:cNvGrpSpPr/>
          <p:nvPr/>
        </p:nvGrpSpPr>
        <p:grpSpPr>
          <a:xfrm>
            <a:off x="1866708" y="2305410"/>
            <a:ext cx="449325" cy="325670"/>
            <a:chOff x="-20571700" y="3722875"/>
            <a:chExt cx="304050" cy="220375"/>
          </a:xfrm>
        </p:grpSpPr>
        <p:sp>
          <p:nvSpPr>
            <p:cNvPr id="8323" name="Google Shape;8323;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4"/>
          <p:cNvGrpSpPr/>
          <p:nvPr/>
        </p:nvGrpSpPr>
        <p:grpSpPr>
          <a:xfrm>
            <a:off x="1866135" y="2796278"/>
            <a:ext cx="450470" cy="450470"/>
            <a:chOff x="-20571700" y="4066875"/>
            <a:chExt cx="304825" cy="304825"/>
          </a:xfrm>
        </p:grpSpPr>
        <p:sp>
          <p:nvSpPr>
            <p:cNvPr id="8331" name="Google Shape;8331;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4"/>
          <p:cNvGrpSpPr/>
          <p:nvPr/>
        </p:nvGrpSpPr>
        <p:grpSpPr>
          <a:xfrm>
            <a:off x="4632837" y="1688259"/>
            <a:ext cx="453980" cy="451948"/>
            <a:chOff x="-18645175" y="3334200"/>
            <a:chExt cx="307200" cy="305825"/>
          </a:xfrm>
        </p:grpSpPr>
        <p:sp>
          <p:nvSpPr>
            <p:cNvPr id="8338" name="Google Shape;8338;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84"/>
          <p:cNvGrpSpPr/>
          <p:nvPr/>
        </p:nvGrpSpPr>
        <p:grpSpPr>
          <a:xfrm>
            <a:off x="4633429" y="2242989"/>
            <a:ext cx="452798" cy="450507"/>
            <a:chOff x="-18645175" y="3708500"/>
            <a:chExt cx="306400" cy="304850"/>
          </a:xfrm>
        </p:grpSpPr>
        <p:sp>
          <p:nvSpPr>
            <p:cNvPr id="8344" name="Google Shape;8344;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84"/>
          <p:cNvGrpSpPr/>
          <p:nvPr/>
        </p:nvGrpSpPr>
        <p:grpSpPr>
          <a:xfrm>
            <a:off x="4631101" y="2795630"/>
            <a:ext cx="457453" cy="451763"/>
            <a:chOff x="-18647525" y="4082625"/>
            <a:chExt cx="309550" cy="305700"/>
          </a:xfrm>
        </p:grpSpPr>
        <p:sp>
          <p:nvSpPr>
            <p:cNvPr id="8352" name="Google Shape;8352;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4"/>
          <p:cNvGrpSpPr/>
          <p:nvPr/>
        </p:nvGrpSpPr>
        <p:grpSpPr>
          <a:xfrm>
            <a:off x="7441485" y="1689592"/>
            <a:ext cx="395755" cy="449288"/>
            <a:chOff x="-16775350" y="3309200"/>
            <a:chExt cx="267800" cy="304025"/>
          </a:xfrm>
        </p:grpSpPr>
        <p:sp>
          <p:nvSpPr>
            <p:cNvPr id="8357" name="Google Shape;8357;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84"/>
          <p:cNvGrpSpPr/>
          <p:nvPr/>
        </p:nvGrpSpPr>
        <p:grpSpPr>
          <a:xfrm>
            <a:off x="7441485" y="2241827"/>
            <a:ext cx="395755" cy="452835"/>
            <a:chOff x="-16775350" y="3683300"/>
            <a:chExt cx="267800" cy="306425"/>
          </a:xfrm>
        </p:grpSpPr>
        <p:sp>
          <p:nvSpPr>
            <p:cNvPr id="8361" name="Google Shape;8361;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4"/>
          <p:cNvGrpSpPr/>
          <p:nvPr/>
        </p:nvGrpSpPr>
        <p:grpSpPr>
          <a:xfrm>
            <a:off x="7413536" y="2796870"/>
            <a:ext cx="451653" cy="449288"/>
            <a:chOff x="-16794250" y="4058225"/>
            <a:chExt cx="305625" cy="304025"/>
          </a:xfrm>
        </p:grpSpPr>
        <p:sp>
          <p:nvSpPr>
            <p:cNvPr id="8365" name="Google Shape;8365;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4" name="Google Shape;8374;p8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5" name="Google Shape;8375;p84"/>
          <p:cNvGrpSpPr/>
          <p:nvPr/>
        </p:nvGrpSpPr>
        <p:grpSpPr>
          <a:xfrm>
            <a:off x="2414953" y="1689573"/>
            <a:ext cx="457453" cy="449325"/>
            <a:chOff x="-20199150" y="3317850"/>
            <a:chExt cx="309550" cy="304050"/>
          </a:xfrm>
        </p:grpSpPr>
        <p:sp>
          <p:nvSpPr>
            <p:cNvPr id="8376" name="Google Shape;8376;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3" name="Google Shape;8383;p84"/>
          <p:cNvGrpSpPr/>
          <p:nvPr/>
        </p:nvGrpSpPr>
        <p:grpSpPr>
          <a:xfrm>
            <a:off x="2417281" y="2242861"/>
            <a:ext cx="452798" cy="450766"/>
            <a:chOff x="-20199150" y="3693150"/>
            <a:chExt cx="306400" cy="305025"/>
          </a:xfrm>
        </p:grpSpPr>
        <p:sp>
          <p:nvSpPr>
            <p:cNvPr id="8384" name="Google Shape;8384;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4"/>
          <p:cNvGrpSpPr/>
          <p:nvPr/>
        </p:nvGrpSpPr>
        <p:grpSpPr>
          <a:xfrm>
            <a:off x="2417854" y="2795687"/>
            <a:ext cx="451653" cy="451653"/>
            <a:chOff x="-20197575" y="4066875"/>
            <a:chExt cx="305625" cy="305625"/>
          </a:xfrm>
        </p:grpSpPr>
        <p:sp>
          <p:nvSpPr>
            <p:cNvPr id="8391" name="Google Shape;8391;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4"/>
          <p:cNvGrpSpPr/>
          <p:nvPr/>
        </p:nvGrpSpPr>
        <p:grpSpPr>
          <a:xfrm>
            <a:off x="5200071" y="1687520"/>
            <a:ext cx="449325" cy="453426"/>
            <a:chOff x="-18271050" y="3333200"/>
            <a:chExt cx="304050" cy="306825"/>
          </a:xfrm>
        </p:grpSpPr>
        <p:sp>
          <p:nvSpPr>
            <p:cNvPr id="8400" name="Google Shape;8400;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4"/>
          <p:cNvGrpSpPr/>
          <p:nvPr/>
        </p:nvGrpSpPr>
        <p:grpSpPr>
          <a:xfrm>
            <a:off x="5200644" y="2244171"/>
            <a:ext cx="448180" cy="448143"/>
            <a:chOff x="-18270275" y="3710875"/>
            <a:chExt cx="303275" cy="303250"/>
          </a:xfrm>
        </p:grpSpPr>
        <p:sp>
          <p:nvSpPr>
            <p:cNvPr id="8406" name="Google Shape;8406;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4"/>
          <p:cNvGrpSpPr/>
          <p:nvPr/>
        </p:nvGrpSpPr>
        <p:grpSpPr>
          <a:xfrm>
            <a:off x="5254196" y="2797422"/>
            <a:ext cx="341076" cy="448180"/>
            <a:chOff x="-18234025" y="4084200"/>
            <a:chExt cx="230800" cy="303275"/>
          </a:xfrm>
        </p:grpSpPr>
        <p:sp>
          <p:nvSpPr>
            <p:cNvPr id="8413" name="Google Shape;8413;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4"/>
          <p:cNvGrpSpPr/>
          <p:nvPr/>
        </p:nvGrpSpPr>
        <p:grpSpPr>
          <a:xfrm>
            <a:off x="2366751" y="3341641"/>
            <a:ext cx="449325" cy="450470"/>
            <a:chOff x="-16419350" y="3308400"/>
            <a:chExt cx="304050" cy="304825"/>
          </a:xfrm>
        </p:grpSpPr>
        <p:sp>
          <p:nvSpPr>
            <p:cNvPr id="8417" name="Google Shape;8417;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4"/>
          <p:cNvGrpSpPr/>
          <p:nvPr/>
        </p:nvGrpSpPr>
        <p:grpSpPr>
          <a:xfrm>
            <a:off x="4638306" y="3340423"/>
            <a:ext cx="395755" cy="452872"/>
            <a:chOff x="-16401225" y="3683275"/>
            <a:chExt cx="267800" cy="306450"/>
          </a:xfrm>
        </p:grpSpPr>
        <p:sp>
          <p:nvSpPr>
            <p:cNvPr id="8425" name="Google Shape;8425;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4"/>
          <p:cNvGrpSpPr/>
          <p:nvPr/>
        </p:nvGrpSpPr>
        <p:grpSpPr>
          <a:xfrm>
            <a:off x="8003755" y="2797062"/>
            <a:ext cx="450470" cy="448180"/>
            <a:chOff x="-16419350" y="4058200"/>
            <a:chExt cx="304825" cy="303275"/>
          </a:xfrm>
        </p:grpSpPr>
        <p:sp>
          <p:nvSpPr>
            <p:cNvPr id="8433" name="Google Shape;8433;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4"/>
          <p:cNvGrpSpPr/>
          <p:nvPr/>
        </p:nvGrpSpPr>
        <p:grpSpPr>
          <a:xfrm>
            <a:off x="4030643" y="3343080"/>
            <a:ext cx="450507" cy="447589"/>
            <a:chOff x="-15296200" y="3326900"/>
            <a:chExt cx="304850" cy="302875"/>
          </a:xfrm>
        </p:grpSpPr>
        <p:sp>
          <p:nvSpPr>
            <p:cNvPr id="8441" name="Google Shape;8441;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4"/>
          <p:cNvGrpSpPr/>
          <p:nvPr/>
        </p:nvGrpSpPr>
        <p:grpSpPr>
          <a:xfrm>
            <a:off x="2946296" y="1706881"/>
            <a:ext cx="486566" cy="414708"/>
            <a:chOff x="-19835275" y="3330250"/>
            <a:chExt cx="329250" cy="280625"/>
          </a:xfrm>
        </p:grpSpPr>
        <p:sp>
          <p:nvSpPr>
            <p:cNvPr id="8447" name="Google Shape;8447;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4"/>
          <p:cNvGrpSpPr/>
          <p:nvPr/>
        </p:nvGrpSpPr>
        <p:grpSpPr>
          <a:xfrm>
            <a:off x="2964325" y="2243470"/>
            <a:ext cx="450507" cy="449547"/>
            <a:chOff x="-19822675" y="3692750"/>
            <a:chExt cx="304850" cy="304200"/>
          </a:xfrm>
        </p:grpSpPr>
        <p:sp>
          <p:nvSpPr>
            <p:cNvPr id="8451" name="Google Shape;8451;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4"/>
          <p:cNvGrpSpPr/>
          <p:nvPr/>
        </p:nvGrpSpPr>
        <p:grpSpPr>
          <a:xfrm>
            <a:off x="2964916" y="2796278"/>
            <a:ext cx="449325" cy="450470"/>
            <a:chOff x="-19822675" y="4066875"/>
            <a:chExt cx="304050" cy="304825"/>
          </a:xfrm>
        </p:grpSpPr>
        <p:sp>
          <p:nvSpPr>
            <p:cNvPr id="8457" name="Google Shape;8457;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4"/>
          <p:cNvGrpSpPr/>
          <p:nvPr/>
        </p:nvGrpSpPr>
        <p:grpSpPr>
          <a:xfrm>
            <a:off x="5773985" y="1689571"/>
            <a:ext cx="399302" cy="449325"/>
            <a:chOff x="-17878825" y="3334400"/>
            <a:chExt cx="270200" cy="304050"/>
          </a:xfrm>
        </p:grpSpPr>
        <p:sp>
          <p:nvSpPr>
            <p:cNvPr id="8464" name="Google Shape;8464;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4"/>
          <p:cNvGrpSpPr/>
          <p:nvPr/>
        </p:nvGrpSpPr>
        <p:grpSpPr>
          <a:xfrm>
            <a:off x="5747809" y="2242416"/>
            <a:ext cx="451653" cy="451653"/>
            <a:chOff x="-17896150" y="3709300"/>
            <a:chExt cx="305625" cy="305625"/>
          </a:xfrm>
        </p:grpSpPr>
        <p:sp>
          <p:nvSpPr>
            <p:cNvPr id="8472" name="Google Shape;8472;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4"/>
          <p:cNvGrpSpPr/>
          <p:nvPr/>
        </p:nvGrpSpPr>
        <p:grpSpPr>
          <a:xfrm>
            <a:off x="5775740" y="2795686"/>
            <a:ext cx="395792" cy="451653"/>
            <a:chOff x="-17878025" y="4082625"/>
            <a:chExt cx="267825" cy="305625"/>
          </a:xfrm>
        </p:grpSpPr>
        <p:sp>
          <p:nvSpPr>
            <p:cNvPr id="8477" name="Google Shape;8477;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4"/>
          <p:cNvGrpSpPr/>
          <p:nvPr/>
        </p:nvGrpSpPr>
        <p:grpSpPr>
          <a:xfrm>
            <a:off x="2919632" y="3355015"/>
            <a:ext cx="450507" cy="423722"/>
            <a:chOff x="-16044450" y="3317850"/>
            <a:chExt cx="304850" cy="286725"/>
          </a:xfrm>
        </p:grpSpPr>
        <p:sp>
          <p:nvSpPr>
            <p:cNvPr id="8485" name="Google Shape;8485;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9" name="Google Shape;8489;p8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0" name="Google Shape;8490;p84"/>
          <p:cNvGrpSpPr/>
          <p:nvPr/>
        </p:nvGrpSpPr>
        <p:grpSpPr>
          <a:xfrm>
            <a:off x="8042149" y="2243724"/>
            <a:ext cx="373662" cy="449030"/>
            <a:chOff x="-16018450" y="4058400"/>
            <a:chExt cx="252850" cy="303850"/>
          </a:xfrm>
        </p:grpSpPr>
        <p:sp>
          <p:nvSpPr>
            <p:cNvPr id="8491" name="Google Shape;8491;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5" name="Google Shape;8495;p8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3"/>
          <p:cNvSpPr txBox="1">
            <a:spLocks noGrp="1"/>
          </p:cNvSpPr>
          <p:nvPr>
            <p:ph type="body" idx="1"/>
          </p:nvPr>
        </p:nvSpPr>
        <p:spPr>
          <a:xfrm>
            <a:off x="846780" y="2158600"/>
            <a:ext cx="3012000" cy="749626"/>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a:t>are grown without artificial pesticides, fertilizers, or herbicides</a:t>
            </a:r>
          </a:p>
        </p:txBody>
      </p:sp>
      <p:sp>
        <p:nvSpPr>
          <p:cNvPr id="295" name="Google Shape;295;p43"/>
          <p:cNvSpPr txBox="1">
            <a:spLocks noGrp="1"/>
          </p:cNvSpPr>
          <p:nvPr>
            <p:ph type="body" idx="2"/>
          </p:nvPr>
        </p:nvSpPr>
        <p:spPr>
          <a:xfrm>
            <a:off x="5285221" y="2158599"/>
            <a:ext cx="3011999" cy="7496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are free of synthetic or artificial ingredients or additives</a:t>
            </a:r>
            <a:endParaRPr/>
          </a:p>
        </p:txBody>
      </p:sp>
      <p:sp>
        <p:nvSpPr>
          <p:cNvPr id="296" name="Google Shape;296;p43"/>
          <p:cNvSpPr txBox="1">
            <a:spLocks noGrp="1"/>
          </p:cNvSpPr>
          <p:nvPr>
            <p:ph type="title" idx="4"/>
          </p:nvPr>
        </p:nvSpPr>
        <p:spPr>
          <a:xfrm>
            <a:off x="540000" y="540000"/>
            <a:ext cx="8603999" cy="602100"/>
          </a:xfrm>
          <a:prstGeom prst="rect">
            <a:avLst/>
          </a:prstGeom>
        </p:spPr>
        <p:txBody>
          <a:bodyPr spcFirstLastPara="1" wrap="square" lIns="91425" tIns="91425" rIns="91425" bIns="91425" anchor="t" anchorCtr="0">
            <a:noAutofit/>
          </a:bodyPr>
          <a:lstStyle/>
          <a:p>
            <a:r>
              <a:rPr lang="en-US"/>
              <a:t>THE DIFFERENCES</a:t>
            </a:r>
            <a:endParaRPr/>
          </a:p>
        </p:txBody>
      </p:sp>
      <p:pic>
        <p:nvPicPr>
          <p:cNvPr id="297" name="Google Shape;297;p43"/>
          <p:cNvPicPr preferRelativeResize="0"/>
          <p:nvPr/>
        </p:nvPicPr>
        <p:blipFill rotWithShape="1">
          <a:blip r:embed="rId3">
            <a:alphaModFix/>
          </a:blip>
          <a:srcRect l="8734" t="40286" r="7604" b="18642"/>
          <a:stretch/>
        </p:blipFill>
        <p:spPr>
          <a:xfrm>
            <a:off x="846781" y="2908226"/>
            <a:ext cx="3012000" cy="2219324"/>
          </a:xfrm>
          <a:prstGeom prst="rect">
            <a:avLst/>
          </a:prstGeom>
          <a:noFill/>
          <a:ln>
            <a:noFill/>
          </a:ln>
        </p:spPr>
      </p:pic>
      <p:sp>
        <p:nvSpPr>
          <p:cNvPr id="298" name="Google Shape;298;p43"/>
          <p:cNvSpPr txBox="1">
            <a:spLocks noGrp="1"/>
          </p:cNvSpPr>
          <p:nvPr>
            <p:ph type="title"/>
          </p:nvPr>
        </p:nvSpPr>
        <p:spPr>
          <a:xfrm>
            <a:off x="1552700" y="1825063"/>
            <a:ext cx="19329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Organic Food </a:t>
            </a:r>
            <a:endParaRPr/>
          </a:p>
        </p:txBody>
      </p:sp>
      <p:sp>
        <p:nvSpPr>
          <p:cNvPr id="299" name="Google Shape;299;p43"/>
          <p:cNvSpPr txBox="1">
            <a:spLocks noGrp="1"/>
          </p:cNvSpPr>
          <p:nvPr>
            <p:ph type="title" idx="3"/>
          </p:nvPr>
        </p:nvSpPr>
        <p:spPr>
          <a:xfrm>
            <a:off x="5658400" y="1828650"/>
            <a:ext cx="19329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Natural Food</a:t>
            </a:r>
            <a:r>
              <a:rPr lang="en"/>
              <a:t> </a:t>
            </a:r>
            <a:endParaRPr/>
          </a:p>
        </p:txBody>
      </p:sp>
      <p:pic>
        <p:nvPicPr>
          <p:cNvPr id="303" name="Google Shape;303;p43"/>
          <p:cNvPicPr preferRelativeResize="0"/>
          <p:nvPr/>
        </p:nvPicPr>
        <p:blipFill rotWithShape="1">
          <a:blip r:embed="rId4">
            <a:alphaModFix/>
          </a:blip>
          <a:srcRect l="24021" t="6180" r="2134" b="12279"/>
          <a:stretch/>
        </p:blipFill>
        <p:spPr>
          <a:xfrm>
            <a:off x="5285221" y="2908226"/>
            <a:ext cx="3011999" cy="2219324"/>
          </a:xfrm>
          <a:prstGeom prst="rect">
            <a:avLst/>
          </a:prstGeom>
          <a:noFill/>
          <a:ln>
            <a:noFill/>
          </a:ln>
        </p:spPr>
      </p:pic>
      <p:sp>
        <p:nvSpPr>
          <p:cNvPr id="309" name="Google Shape;309;p43"/>
          <p:cNvSpPr/>
          <p:nvPr/>
        </p:nvSpPr>
        <p:spPr>
          <a:xfrm flipH="1">
            <a:off x="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8440;p84">
            <a:extLst>
              <a:ext uri="{FF2B5EF4-FFF2-40B4-BE49-F238E27FC236}">
                <a16:creationId xmlns:a16="http://schemas.microsoft.com/office/drawing/2014/main" xmlns="" id="{57886D67-D211-4AAA-90C9-BEE20633C2A7}"/>
              </a:ext>
            </a:extLst>
          </p:cNvPr>
          <p:cNvGrpSpPr/>
          <p:nvPr/>
        </p:nvGrpSpPr>
        <p:grpSpPr>
          <a:xfrm>
            <a:off x="2287684" y="1399368"/>
            <a:ext cx="450507" cy="447589"/>
            <a:chOff x="-15296200" y="3326900"/>
            <a:chExt cx="304850" cy="302875"/>
          </a:xfrm>
        </p:grpSpPr>
        <p:sp>
          <p:nvSpPr>
            <p:cNvPr id="19" name="Google Shape;8441;p84">
              <a:extLst>
                <a:ext uri="{FF2B5EF4-FFF2-40B4-BE49-F238E27FC236}">
                  <a16:creationId xmlns:a16="http://schemas.microsoft.com/office/drawing/2014/main" xmlns="" id="{821E2797-2459-4441-9FCB-942B30AA498A}"/>
                </a:ext>
              </a:extLst>
            </p:cNvPr>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42;p84">
              <a:extLst>
                <a:ext uri="{FF2B5EF4-FFF2-40B4-BE49-F238E27FC236}">
                  <a16:creationId xmlns:a16="http://schemas.microsoft.com/office/drawing/2014/main" xmlns="" id="{13706DF9-8B3D-419A-B465-95C6A51CDC7A}"/>
                </a:ext>
              </a:extLst>
            </p:cNvPr>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43;p84">
              <a:extLst>
                <a:ext uri="{FF2B5EF4-FFF2-40B4-BE49-F238E27FC236}">
                  <a16:creationId xmlns:a16="http://schemas.microsoft.com/office/drawing/2014/main" xmlns="" id="{75F5A9F7-0D17-4FDC-AB77-6C8202EE2381}"/>
                </a:ext>
              </a:extLst>
            </p:cNvPr>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44;p84">
              <a:extLst>
                <a:ext uri="{FF2B5EF4-FFF2-40B4-BE49-F238E27FC236}">
                  <a16:creationId xmlns:a16="http://schemas.microsoft.com/office/drawing/2014/main" xmlns="" id="{21DA9155-5A77-4BEA-A6C1-FBDDFAAD363B}"/>
                </a:ext>
              </a:extLst>
            </p:cNvPr>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45;p84">
              <a:extLst>
                <a:ext uri="{FF2B5EF4-FFF2-40B4-BE49-F238E27FC236}">
                  <a16:creationId xmlns:a16="http://schemas.microsoft.com/office/drawing/2014/main" xmlns="" id="{B649C3C3-F6C4-4DF4-9BC7-B5A2EAC95BDA}"/>
                </a:ext>
              </a:extLst>
            </p:cNvPr>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446;p84">
            <a:extLst>
              <a:ext uri="{FF2B5EF4-FFF2-40B4-BE49-F238E27FC236}">
                <a16:creationId xmlns:a16="http://schemas.microsoft.com/office/drawing/2014/main" xmlns="" id="{D2BE90D7-8637-4B18-941D-CDD9B51BEFC3}"/>
              </a:ext>
            </a:extLst>
          </p:cNvPr>
          <p:cNvGrpSpPr/>
          <p:nvPr/>
        </p:nvGrpSpPr>
        <p:grpSpPr>
          <a:xfrm>
            <a:off x="6542101" y="1442996"/>
            <a:ext cx="486566" cy="414708"/>
            <a:chOff x="-19835275" y="3330250"/>
            <a:chExt cx="329250" cy="280625"/>
          </a:xfrm>
        </p:grpSpPr>
        <p:sp>
          <p:nvSpPr>
            <p:cNvPr id="25" name="Google Shape;8447;p84">
              <a:extLst>
                <a:ext uri="{FF2B5EF4-FFF2-40B4-BE49-F238E27FC236}">
                  <a16:creationId xmlns:a16="http://schemas.microsoft.com/office/drawing/2014/main" xmlns="" id="{79EDB7D8-BBF2-489A-B65B-C78FAAA3E7AE}"/>
                </a:ext>
              </a:extLst>
            </p:cNvPr>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48;p84">
              <a:extLst>
                <a:ext uri="{FF2B5EF4-FFF2-40B4-BE49-F238E27FC236}">
                  <a16:creationId xmlns:a16="http://schemas.microsoft.com/office/drawing/2014/main" xmlns="" id="{37DF0FDD-39FF-4206-A587-E87B50B6D8D3}"/>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49;p84">
              <a:extLst>
                <a:ext uri="{FF2B5EF4-FFF2-40B4-BE49-F238E27FC236}">
                  <a16:creationId xmlns:a16="http://schemas.microsoft.com/office/drawing/2014/main" xmlns="" id="{E3C59C47-6BF7-440B-A229-E01E4E683ECF}"/>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96"/>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fade">
                                      <p:cBhvr>
                                        <p:cTn id="11" dur="500"/>
                                        <p:tgtEl>
                                          <p:spTgt spid="298"/>
                                        </p:tgtEl>
                                      </p:cBhvr>
                                    </p:animEffect>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par>
                          <p:cTn id="15" fill="hold">
                            <p:stCondLst>
                              <p:cond delay="500"/>
                            </p:stCondLst>
                            <p:childTnLst>
                              <p:par>
                                <p:cTn id="16" presetID="10" presetClass="entr" presetSubtype="0" fill="hold" grpId="0" nodeType="afterEffect">
                                  <p:stCondLst>
                                    <p:cond delay="1000"/>
                                  </p:stCondLst>
                                  <p:childTnLst>
                                    <p:set>
                                      <p:cBhvr>
                                        <p:cTn id="17" dur="1" fill="hold">
                                          <p:stCondLst>
                                            <p:cond delay="0"/>
                                          </p:stCondLst>
                                        </p:cTn>
                                        <p:tgtEl>
                                          <p:spTgt spid="299"/>
                                        </p:tgtEl>
                                        <p:attrNameLst>
                                          <p:attrName>style.visibility</p:attrName>
                                        </p:attrNameLst>
                                      </p:cBhvr>
                                      <p:to>
                                        <p:strVal val="visible"/>
                                      </p:to>
                                    </p:set>
                                    <p:animEffect transition="in" filter="fade">
                                      <p:cBhvr>
                                        <p:cTn id="18" dur="500"/>
                                        <p:tgtEl>
                                          <p:spTgt spid="299"/>
                                        </p:tgtEl>
                                      </p:cBhvr>
                                    </p:animEffect>
                                  </p:childTnLst>
                                </p:cTn>
                              </p:par>
                            </p:childTnLst>
                          </p:cTn>
                        </p:par>
                        <p:par>
                          <p:cTn id="19" fill="hold">
                            <p:stCondLst>
                              <p:cond delay="2000"/>
                            </p:stCondLst>
                            <p:childTnLst>
                              <p:par>
                                <p:cTn id="20" presetID="10" presetClass="entr" presetSubtype="0" fill="hold" nodeType="afterEffect">
                                  <p:stCondLst>
                                    <p:cond delay="1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94">
                                            <p:txEl>
                                              <p:pRg st="0" end="0"/>
                                            </p:txEl>
                                          </p:spTgt>
                                        </p:tgtEl>
                                        <p:attrNameLst>
                                          <p:attrName>style.visibility</p:attrName>
                                        </p:attrNameLst>
                                      </p:cBhvr>
                                      <p:to>
                                        <p:strVal val="visible"/>
                                      </p:to>
                                    </p:set>
                                    <p:animEffect transition="in" filter="randombar(horizontal)">
                                      <p:cBhvr>
                                        <p:cTn id="27" dur="500"/>
                                        <p:tgtEl>
                                          <p:spTgt spid="294">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97"/>
                                        </p:tgtEl>
                                        <p:attrNameLst>
                                          <p:attrName>style.visibility</p:attrName>
                                        </p:attrNameLst>
                                      </p:cBhvr>
                                      <p:to>
                                        <p:strVal val="visible"/>
                                      </p:to>
                                    </p:set>
                                    <p:animEffect transition="in" filter="fade">
                                      <p:cBhvr>
                                        <p:cTn id="30" dur="500"/>
                                        <p:tgtEl>
                                          <p:spTgt spid="29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95">
                                            <p:txEl>
                                              <p:pRg st="0" end="0"/>
                                            </p:txEl>
                                          </p:spTgt>
                                        </p:tgtEl>
                                        <p:attrNameLst>
                                          <p:attrName>style.visibility</p:attrName>
                                        </p:attrNameLst>
                                      </p:cBhvr>
                                      <p:to>
                                        <p:strVal val="visible"/>
                                      </p:to>
                                    </p:set>
                                    <p:animEffect transition="in" filter="randombar(horizontal)">
                                      <p:cBhvr>
                                        <p:cTn id="35" dur="500"/>
                                        <p:tgtEl>
                                          <p:spTgt spid="295">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03"/>
                                        </p:tgtEl>
                                        <p:attrNameLst>
                                          <p:attrName>style.visibility</p:attrName>
                                        </p:attrNameLst>
                                      </p:cBhvr>
                                      <p:to>
                                        <p:strVal val="visible"/>
                                      </p:to>
                                    </p:set>
                                    <p:animEffect transition="in" filter="fade">
                                      <p:cBhvr>
                                        <p:cTn id="38"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build="p"/>
      <p:bldP spid="295" grpId="0" build="p"/>
      <p:bldP spid="296" grpId="0"/>
      <p:bldP spid="298" grpId="0"/>
      <p:bldP spid="29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9"/>
        <p:cNvGrpSpPr/>
        <p:nvPr/>
      </p:nvGrpSpPr>
      <p:grpSpPr>
        <a:xfrm>
          <a:off x="0" y="0"/>
          <a:ext cx="0" cy="0"/>
          <a:chOff x="0" y="0"/>
          <a:chExt cx="0" cy="0"/>
        </a:xfrm>
      </p:grpSpPr>
      <p:sp>
        <p:nvSpPr>
          <p:cNvPr id="8500" name="Google Shape;8500;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01" name="Google Shape;8501;p85"/>
          <p:cNvGrpSpPr/>
          <p:nvPr/>
        </p:nvGrpSpPr>
        <p:grpSpPr>
          <a:xfrm>
            <a:off x="845901" y="1689241"/>
            <a:ext cx="442337" cy="419623"/>
            <a:chOff x="-6696925" y="3272575"/>
            <a:chExt cx="307200" cy="291425"/>
          </a:xfrm>
        </p:grpSpPr>
        <p:sp>
          <p:nvSpPr>
            <p:cNvPr id="8502" name="Google Shape;8502;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85"/>
          <p:cNvGrpSpPr/>
          <p:nvPr/>
        </p:nvGrpSpPr>
        <p:grpSpPr>
          <a:xfrm>
            <a:off x="845884" y="2204636"/>
            <a:ext cx="442373" cy="420775"/>
            <a:chOff x="-6690625" y="3631325"/>
            <a:chExt cx="307225" cy="292225"/>
          </a:xfrm>
        </p:grpSpPr>
        <p:sp>
          <p:nvSpPr>
            <p:cNvPr id="8505" name="Google Shape;8505;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5"/>
          <p:cNvGrpSpPr/>
          <p:nvPr/>
        </p:nvGrpSpPr>
        <p:grpSpPr>
          <a:xfrm>
            <a:off x="868005" y="2756972"/>
            <a:ext cx="421927" cy="419371"/>
            <a:chOff x="-6689825" y="3992050"/>
            <a:chExt cx="293025" cy="291250"/>
          </a:xfrm>
        </p:grpSpPr>
        <p:sp>
          <p:nvSpPr>
            <p:cNvPr id="8511" name="Google Shape;8511;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3" name="Google Shape;8523;p8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4" name="Google Shape;8524;p85"/>
          <p:cNvGrpSpPr/>
          <p:nvPr/>
        </p:nvGrpSpPr>
        <p:grpSpPr>
          <a:xfrm>
            <a:off x="3551317" y="2205192"/>
            <a:ext cx="423043" cy="419659"/>
            <a:chOff x="-4837325" y="3612425"/>
            <a:chExt cx="293800" cy="291450"/>
          </a:xfrm>
        </p:grpSpPr>
        <p:sp>
          <p:nvSpPr>
            <p:cNvPr id="8525" name="Google Shape;8525;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5"/>
          <p:cNvGrpSpPr/>
          <p:nvPr/>
        </p:nvGrpSpPr>
        <p:grpSpPr>
          <a:xfrm>
            <a:off x="3564349" y="2756826"/>
            <a:ext cx="420775" cy="419659"/>
            <a:chOff x="-4837325" y="3971575"/>
            <a:chExt cx="292225" cy="291450"/>
          </a:xfrm>
        </p:grpSpPr>
        <p:sp>
          <p:nvSpPr>
            <p:cNvPr id="8529" name="Google Shape;8529;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5"/>
          <p:cNvGrpSpPr/>
          <p:nvPr/>
        </p:nvGrpSpPr>
        <p:grpSpPr>
          <a:xfrm>
            <a:off x="6256364" y="1714185"/>
            <a:ext cx="430998" cy="369730"/>
            <a:chOff x="-3037625" y="3254850"/>
            <a:chExt cx="299325" cy="256775"/>
          </a:xfrm>
        </p:grpSpPr>
        <p:sp>
          <p:nvSpPr>
            <p:cNvPr id="8536" name="Google Shape;8536;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85"/>
          <p:cNvGrpSpPr/>
          <p:nvPr/>
        </p:nvGrpSpPr>
        <p:grpSpPr>
          <a:xfrm>
            <a:off x="6260324" y="2204615"/>
            <a:ext cx="423079" cy="420811"/>
            <a:chOff x="-3031325" y="3597450"/>
            <a:chExt cx="293825" cy="292250"/>
          </a:xfrm>
        </p:grpSpPr>
        <p:sp>
          <p:nvSpPr>
            <p:cNvPr id="8541" name="Google Shape;8541;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5"/>
          <p:cNvGrpSpPr/>
          <p:nvPr/>
        </p:nvGrpSpPr>
        <p:grpSpPr>
          <a:xfrm>
            <a:off x="6272798" y="2781214"/>
            <a:ext cx="421927" cy="370882"/>
            <a:chOff x="-3030525" y="3973150"/>
            <a:chExt cx="293025" cy="257575"/>
          </a:xfrm>
        </p:grpSpPr>
        <p:sp>
          <p:nvSpPr>
            <p:cNvPr id="8546" name="Google Shape;8546;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85"/>
          <p:cNvGrpSpPr/>
          <p:nvPr/>
        </p:nvGrpSpPr>
        <p:grpSpPr>
          <a:xfrm>
            <a:off x="1374391" y="3369426"/>
            <a:ext cx="421927" cy="297195"/>
            <a:chOff x="-1199300" y="3279250"/>
            <a:chExt cx="293025" cy="206400"/>
          </a:xfrm>
        </p:grpSpPr>
        <p:sp>
          <p:nvSpPr>
            <p:cNvPr id="8549" name="Google Shape;8549;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5"/>
          <p:cNvGrpSpPr/>
          <p:nvPr/>
        </p:nvGrpSpPr>
        <p:grpSpPr>
          <a:xfrm>
            <a:off x="1381477" y="1688773"/>
            <a:ext cx="444605" cy="420559"/>
            <a:chOff x="-6338550" y="3272950"/>
            <a:chExt cx="308775" cy="292075"/>
          </a:xfrm>
        </p:grpSpPr>
        <p:sp>
          <p:nvSpPr>
            <p:cNvPr id="8554" name="Google Shape;8554;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5"/>
          <p:cNvGrpSpPr/>
          <p:nvPr/>
        </p:nvGrpSpPr>
        <p:grpSpPr>
          <a:xfrm>
            <a:off x="1392817" y="2205194"/>
            <a:ext cx="421927" cy="419659"/>
            <a:chOff x="-6329100" y="3632100"/>
            <a:chExt cx="293025" cy="291450"/>
          </a:xfrm>
        </p:grpSpPr>
        <p:sp>
          <p:nvSpPr>
            <p:cNvPr id="8558" name="Google Shape;8558;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5"/>
          <p:cNvGrpSpPr/>
          <p:nvPr/>
        </p:nvGrpSpPr>
        <p:grpSpPr>
          <a:xfrm>
            <a:off x="1405867" y="2756828"/>
            <a:ext cx="419623" cy="419659"/>
            <a:chOff x="-6329875" y="3992050"/>
            <a:chExt cx="291425" cy="291450"/>
          </a:xfrm>
        </p:grpSpPr>
        <p:sp>
          <p:nvSpPr>
            <p:cNvPr id="8562" name="Google Shape;8562;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85"/>
          <p:cNvGrpSpPr/>
          <p:nvPr/>
        </p:nvGrpSpPr>
        <p:grpSpPr>
          <a:xfrm>
            <a:off x="4092004" y="1687530"/>
            <a:ext cx="423079" cy="423043"/>
            <a:chOff x="-4478975" y="3251700"/>
            <a:chExt cx="293825" cy="293800"/>
          </a:xfrm>
        </p:grpSpPr>
        <p:sp>
          <p:nvSpPr>
            <p:cNvPr id="8567" name="Google Shape;8567;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5"/>
          <p:cNvGrpSpPr/>
          <p:nvPr/>
        </p:nvGrpSpPr>
        <p:grpSpPr>
          <a:xfrm>
            <a:off x="4092004" y="2205192"/>
            <a:ext cx="423079" cy="419659"/>
            <a:chOff x="-4475825" y="3612425"/>
            <a:chExt cx="293825" cy="291450"/>
          </a:xfrm>
        </p:grpSpPr>
        <p:sp>
          <p:nvSpPr>
            <p:cNvPr id="8571" name="Google Shape;8571;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85"/>
          <p:cNvGrpSpPr/>
          <p:nvPr/>
        </p:nvGrpSpPr>
        <p:grpSpPr>
          <a:xfrm>
            <a:off x="4101077" y="2756844"/>
            <a:ext cx="428730" cy="419623"/>
            <a:chOff x="-4480550" y="3970800"/>
            <a:chExt cx="297750" cy="291425"/>
          </a:xfrm>
        </p:grpSpPr>
        <p:sp>
          <p:nvSpPr>
            <p:cNvPr id="8575" name="Google Shape;8575;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5"/>
          <p:cNvGrpSpPr/>
          <p:nvPr/>
        </p:nvGrpSpPr>
        <p:grpSpPr>
          <a:xfrm>
            <a:off x="6804910" y="1689221"/>
            <a:ext cx="415123" cy="419659"/>
            <a:chOff x="-2668225" y="3239075"/>
            <a:chExt cx="288300" cy="291450"/>
          </a:xfrm>
        </p:grpSpPr>
        <p:sp>
          <p:nvSpPr>
            <p:cNvPr id="8578" name="Google Shape;8578;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85"/>
          <p:cNvGrpSpPr/>
          <p:nvPr/>
        </p:nvGrpSpPr>
        <p:grpSpPr>
          <a:xfrm>
            <a:off x="6802066" y="2205191"/>
            <a:ext cx="420811" cy="419659"/>
            <a:chOff x="-2671375" y="3597450"/>
            <a:chExt cx="292250" cy="291450"/>
          </a:xfrm>
        </p:grpSpPr>
        <p:sp>
          <p:nvSpPr>
            <p:cNvPr id="8584" name="Google Shape;8584;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85"/>
          <p:cNvGrpSpPr/>
          <p:nvPr/>
        </p:nvGrpSpPr>
        <p:grpSpPr>
          <a:xfrm>
            <a:off x="6812849" y="2755691"/>
            <a:ext cx="423043" cy="421927"/>
            <a:chOff x="-2670575" y="3956600"/>
            <a:chExt cx="293800" cy="293025"/>
          </a:xfrm>
        </p:grpSpPr>
        <p:sp>
          <p:nvSpPr>
            <p:cNvPr id="8587" name="Google Shape;8587;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5"/>
          <p:cNvGrpSpPr/>
          <p:nvPr/>
        </p:nvGrpSpPr>
        <p:grpSpPr>
          <a:xfrm>
            <a:off x="3070370" y="3311947"/>
            <a:ext cx="426462" cy="418363"/>
            <a:chOff x="-1183550" y="3586525"/>
            <a:chExt cx="296175" cy="290550"/>
          </a:xfrm>
        </p:grpSpPr>
        <p:sp>
          <p:nvSpPr>
            <p:cNvPr id="8592" name="Google Shape;8592;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5"/>
          <p:cNvGrpSpPr/>
          <p:nvPr/>
        </p:nvGrpSpPr>
        <p:grpSpPr>
          <a:xfrm>
            <a:off x="1933980" y="1689799"/>
            <a:ext cx="420811" cy="418507"/>
            <a:chOff x="-5971525" y="3273750"/>
            <a:chExt cx="292250" cy="290650"/>
          </a:xfrm>
        </p:grpSpPr>
        <p:sp>
          <p:nvSpPr>
            <p:cNvPr id="8602" name="Google Shape;8602;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5"/>
          <p:cNvGrpSpPr/>
          <p:nvPr/>
        </p:nvGrpSpPr>
        <p:grpSpPr>
          <a:xfrm>
            <a:off x="1928310" y="2203826"/>
            <a:ext cx="432150" cy="422395"/>
            <a:chOff x="-5974675" y="3632100"/>
            <a:chExt cx="300125" cy="293350"/>
          </a:xfrm>
        </p:grpSpPr>
        <p:sp>
          <p:nvSpPr>
            <p:cNvPr id="8605" name="Google Shape;8605;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5"/>
          <p:cNvGrpSpPr/>
          <p:nvPr/>
        </p:nvGrpSpPr>
        <p:grpSpPr>
          <a:xfrm>
            <a:off x="1958351" y="2755694"/>
            <a:ext cx="395865" cy="421927"/>
            <a:chOff x="-5971525" y="3990475"/>
            <a:chExt cx="274925" cy="293025"/>
          </a:xfrm>
        </p:grpSpPr>
        <p:sp>
          <p:nvSpPr>
            <p:cNvPr id="8609" name="Google Shape;8609;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5"/>
          <p:cNvGrpSpPr/>
          <p:nvPr/>
        </p:nvGrpSpPr>
        <p:grpSpPr>
          <a:xfrm>
            <a:off x="4631558" y="1689798"/>
            <a:ext cx="420775" cy="418507"/>
            <a:chOff x="-4118225" y="3253275"/>
            <a:chExt cx="292225" cy="290650"/>
          </a:xfrm>
        </p:grpSpPr>
        <p:sp>
          <p:nvSpPr>
            <p:cNvPr id="8614" name="Google Shape;8614;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5"/>
          <p:cNvGrpSpPr/>
          <p:nvPr/>
        </p:nvGrpSpPr>
        <p:grpSpPr>
          <a:xfrm>
            <a:off x="4682008" y="2204922"/>
            <a:ext cx="319874" cy="420199"/>
            <a:chOff x="-4082800" y="3612425"/>
            <a:chExt cx="222150" cy="291825"/>
          </a:xfrm>
        </p:grpSpPr>
        <p:sp>
          <p:nvSpPr>
            <p:cNvPr id="8617" name="Google Shape;8617;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5"/>
          <p:cNvGrpSpPr/>
          <p:nvPr/>
        </p:nvGrpSpPr>
        <p:grpSpPr>
          <a:xfrm>
            <a:off x="4643456" y="2769876"/>
            <a:ext cx="420775" cy="393561"/>
            <a:chOff x="-4118225" y="3990475"/>
            <a:chExt cx="292225" cy="273325"/>
          </a:xfrm>
        </p:grpSpPr>
        <p:sp>
          <p:nvSpPr>
            <p:cNvPr id="8621" name="Google Shape;8621;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85"/>
          <p:cNvGrpSpPr/>
          <p:nvPr/>
        </p:nvGrpSpPr>
        <p:grpSpPr>
          <a:xfrm>
            <a:off x="7354110" y="1688087"/>
            <a:ext cx="394713" cy="421927"/>
            <a:chOff x="-2312225" y="3238300"/>
            <a:chExt cx="274125" cy="293025"/>
          </a:xfrm>
        </p:grpSpPr>
        <p:sp>
          <p:nvSpPr>
            <p:cNvPr id="8626" name="Google Shape;8626;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85"/>
          <p:cNvGrpSpPr/>
          <p:nvPr/>
        </p:nvGrpSpPr>
        <p:grpSpPr>
          <a:xfrm>
            <a:off x="7341062" y="2153586"/>
            <a:ext cx="420811" cy="522864"/>
            <a:chOff x="-2310650" y="3525775"/>
            <a:chExt cx="292250" cy="363125"/>
          </a:xfrm>
        </p:grpSpPr>
        <p:sp>
          <p:nvSpPr>
            <p:cNvPr id="8629" name="Google Shape;8629;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5"/>
          <p:cNvGrpSpPr/>
          <p:nvPr/>
        </p:nvGrpSpPr>
        <p:grpSpPr>
          <a:xfrm>
            <a:off x="7351827" y="2756825"/>
            <a:ext cx="423079" cy="419659"/>
            <a:chOff x="-2310650" y="3958175"/>
            <a:chExt cx="293825" cy="291450"/>
          </a:xfrm>
        </p:grpSpPr>
        <p:sp>
          <p:nvSpPr>
            <p:cNvPr id="8634" name="Google Shape;8634;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5"/>
          <p:cNvGrpSpPr/>
          <p:nvPr/>
        </p:nvGrpSpPr>
        <p:grpSpPr>
          <a:xfrm>
            <a:off x="4718688" y="3308459"/>
            <a:ext cx="424159" cy="419659"/>
            <a:chOff x="-1182750" y="3962900"/>
            <a:chExt cx="294575" cy="291450"/>
          </a:xfrm>
        </p:grpSpPr>
        <p:sp>
          <p:nvSpPr>
            <p:cNvPr id="8637" name="Google Shape;8637;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5"/>
          <p:cNvGrpSpPr/>
          <p:nvPr/>
        </p:nvGrpSpPr>
        <p:grpSpPr>
          <a:xfrm>
            <a:off x="2471824" y="1689223"/>
            <a:ext cx="424195" cy="419659"/>
            <a:chOff x="-5611575" y="3272950"/>
            <a:chExt cx="294600" cy="291450"/>
          </a:xfrm>
        </p:grpSpPr>
        <p:sp>
          <p:nvSpPr>
            <p:cNvPr id="8645" name="Google Shape;8645;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5"/>
          <p:cNvGrpSpPr/>
          <p:nvPr/>
        </p:nvGrpSpPr>
        <p:grpSpPr>
          <a:xfrm>
            <a:off x="2471824" y="2205770"/>
            <a:ext cx="424195" cy="418507"/>
            <a:chOff x="-5613150" y="3632900"/>
            <a:chExt cx="294600" cy="290650"/>
          </a:xfrm>
        </p:grpSpPr>
        <p:sp>
          <p:nvSpPr>
            <p:cNvPr id="8651" name="Google Shape;8651;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85"/>
          <p:cNvGrpSpPr/>
          <p:nvPr/>
        </p:nvGrpSpPr>
        <p:grpSpPr>
          <a:xfrm>
            <a:off x="2483722" y="2756270"/>
            <a:ext cx="424195" cy="420775"/>
            <a:chOff x="-5613150" y="3991275"/>
            <a:chExt cx="294600" cy="292225"/>
          </a:xfrm>
        </p:grpSpPr>
        <p:sp>
          <p:nvSpPr>
            <p:cNvPr id="8654" name="Google Shape;8654;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5"/>
          <p:cNvGrpSpPr/>
          <p:nvPr/>
        </p:nvGrpSpPr>
        <p:grpSpPr>
          <a:xfrm>
            <a:off x="5155210" y="1689438"/>
            <a:ext cx="434634" cy="419227"/>
            <a:chOff x="-3768700" y="3253275"/>
            <a:chExt cx="301850" cy="291150"/>
          </a:xfrm>
        </p:grpSpPr>
        <p:sp>
          <p:nvSpPr>
            <p:cNvPr id="8664" name="Google Shape;8664;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85"/>
          <p:cNvGrpSpPr/>
          <p:nvPr/>
        </p:nvGrpSpPr>
        <p:grpSpPr>
          <a:xfrm>
            <a:off x="5159293" y="2217090"/>
            <a:ext cx="426462" cy="395865"/>
            <a:chOff x="-3808700" y="3628950"/>
            <a:chExt cx="296175" cy="274925"/>
          </a:xfrm>
        </p:grpSpPr>
        <p:sp>
          <p:nvSpPr>
            <p:cNvPr id="8668" name="Google Shape;8668;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85"/>
          <p:cNvGrpSpPr/>
          <p:nvPr/>
        </p:nvGrpSpPr>
        <p:grpSpPr>
          <a:xfrm>
            <a:off x="5224504" y="2756412"/>
            <a:ext cx="419443" cy="420487"/>
            <a:chOff x="-3771675" y="3971775"/>
            <a:chExt cx="291300" cy="292025"/>
          </a:xfrm>
        </p:grpSpPr>
        <p:sp>
          <p:nvSpPr>
            <p:cNvPr id="8672" name="Google Shape;8672;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5"/>
          <p:cNvGrpSpPr/>
          <p:nvPr/>
        </p:nvGrpSpPr>
        <p:grpSpPr>
          <a:xfrm>
            <a:off x="7885948" y="1716461"/>
            <a:ext cx="420271" cy="320774"/>
            <a:chOff x="-1951475" y="3273100"/>
            <a:chExt cx="291875" cy="222775"/>
          </a:xfrm>
        </p:grpSpPr>
        <p:sp>
          <p:nvSpPr>
            <p:cNvPr id="8678" name="Google Shape;8678;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5"/>
          <p:cNvGrpSpPr/>
          <p:nvPr/>
        </p:nvGrpSpPr>
        <p:grpSpPr>
          <a:xfrm>
            <a:off x="7883429" y="2205191"/>
            <a:ext cx="425310" cy="419659"/>
            <a:chOff x="-1951475" y="3597450"/>
            <a:chExt cx="295375" cy="291450"/>
          </a:xfrm>
        </p:grpSpPr>
        <p:sp>
          <p:nvSpPr>
            <p:cNvPr id="8682" name="Google Shape;8682;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5"/>
          <p:cNvGrpSpPr/>
          <p:nvPr/>
        </p:nvGrpSpPr>
        <p:grpSpPr>
          <a:xfrm>
            <a:off x="7885680" y="2756825"/>
            <a:ext cx="444605" cy="419659"/>
            <a:chOff x="-1960150" y="3956600"/>
            <a:chExt cx="308775" cy="291450"/>
          </a:xfrm>
        </p:grpSpPr>
        <p:sp>
          <p:nvSpPr>
            <p:cNvPr id="8687" name="Google Shape;8687;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5"/>
          <p:cNvGrpSpPr/>
          <p:nvPr/>
        </p:nvGrpSpPr>
        <p:grpSpPr>
          <a:xfrm>
            <a:off x="1939718" y="3307636"/>
            <a:ext cx="420775" cy="420775"/>
            <a:chOff x="-804700" y="3226500"/>
            <a:chExt cx="292225" cy="292225"/>
          </a:xfrm>
        </p:grpSpPr>
        <p:sp>
          <p:nvSpPr>
            <p:cNvPr id="8690" name="Google Shape;8690;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5"/>
          <p:cNvGrpSpPr/>
          <p:nvPr/>
        </p:nvGrpSpPr>
        <p:grpSpPr>
          <a:xfrm>
            <a:off x="3019809" y="1688647"/>
            <a:ext cx="420775" cy="420811"/>
            <a:chOff x="-5251625" y="3272950"/>
            <a:chExt cx="292225" cy="292250"/>
          </a:xfrm>
        </p:grpSpPr>
        <p:sp>
          <p:nvSpPr>
            <p:cNvPr id="8698" name="Google Shape;8698;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5"/>
          <p:cNvGrpSpPr/>
          <p:nvPr/>
        </p:nvGrpSpPr>
        <p:grpSpPr>
          <a:xfrm>
            <a:off x="3016407" y="2204348"/>
            <a:ext cx="427578" cy="421351"/>
            <a:chOff x="-5254775" y="3631325"/>
            <a:chExt cx="296950" cy="292625"/>
          </a:xfrm>
        </p:grpSpPr>
        <p:sp>
          <p:nvSpPr>
            <p:cNvPr id="8702" name="Google Shape;8702;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85"/>
          <p:cNvGrpSpPr/>
          <p:nvPr/>
        </p:nvGrpSpPr>
        <p:grpSpPr>
          <a:xfrm>
            <a:off x="3032265" y="2756270"/>
            <a:ext cx="419659" cy="420775"/>
            <a:chOff x="-5251625" y="3991275"/>
            <a:chExt cx="291450" cy="292225"/>
          </a:xfrm>
        </p:grpSpPr>
        <p:sp>
          <p:nvSpPr>
            <p:cNvPr id="8710" name="Google Shape;8710;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5"/>
          <p:cNvGrpSpPr/>
          <p:nvPr/>
        </p:nvGrpSpPr>
        <p:grpSpPr>
          <a:xfrm>
            <a:off x="5772848" y="1689240"/>
            <a:ext cx="319874" cy="419623"/>
            <a:chOff x="-3365275" y="3253275"/>
            <a:chExt cx="222150" cy="291425"/>
          </a:xfrm>
        </p:grpSpPr>
        <p:sp>
          <p:nvSpPr>
            <p:cNvPr id="8716" name="Google Shape;8716;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5"/>
          <p:cNvGrpSpPr/>
          <p:nvPr/>
        </p:nvGrpSpPr>
        <p:grpSpPr>
          <a:xfrm>
            <a:off x="5746786" y="2204058"/>
            <a:ext cx="371998" cy="421927"/>
            <a:chOff x="-3383375" y="3611625"/>
            <a:chExt cx="258350" cy="293025"/>
          </a:xfrm>
        </p:grpSpPr>
        <p:sp>
          <p:nvSpPr>
            <p:cNvPr id="8719" name="Google Shape;8719;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85"/>
          <p:cNvGrpSpPr/>
          <p:nvPr/>
        </p:nvGrpSpPr>
        <p:grpSpPr>
          <a:xfrm>
            <a:off x="5809135" y="2756826"/>
            <a:ext cx="271097" cy="419659"/>
            <a:chOff x="-3347950" y="3971575"/>
            <a:chExt cx="188275" cy="291450"/>
          </a:xfrm>
        </p:grpSpPr>
        <p:sp>
          <p:nvSpPr>
            <p:cNvPr id="8722" name="Google Shape;8722;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5"/>
          <p:cNvGrpSpPr/>
          <p:nvPr/>
        </p:nvGrpSpPr>
        <p:grpSpPr>
          <a:xfrm>
            <a:off x="858994" y="3307061"/>
            <a:ext cx="371998" cy="421927"/>
            <a:chOff x="-1575775" y="3238300"/>
            <a:chExt cx="258350" cy="293025"/>
          </a:xfrm>
        </p:grpSpPr>
        <p:sp>
          <p:nvSpPr>
            <p:cNvPr id="8726" name="Google Shape;8726;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5"/>
          <p:cNvGrpSpPr/>
          <p:nvPr/>
        </p:nvGrpSpPr>
        <p:grpSpPr>
          <a:xfrm>
            <a:off x="2503892" y="3309051"/>
            <a:ext cx="423079" cy="424159"/>
            <a:chOff x="-1591550" y="3597475"/>
            <a:chExt cx="293825" cy="294575"/>
          </a:xfrm>
        </p:grpSpPr>
        <p:sp>
          <p:nvSpPr>
            <p:cNvPr id="8732" name="Google Shape;8732;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85"/>
          <p:cNvGrpSpPr/>
          <p:nvPr/>
        </p:nvGrpSpPr>
        <p:grpSpPr>
          <a:xfrm>
            <a:off x="4153362" y="3318663"/>
            <a:ext cx="421927" cy="399248"/>
            <a:chOff x="-1592325" y="3957400"/>
            <a:chExt cx="293025" cy="277275"/>
          </a:xfrm>
        </p:grpSpPr>
        <p:sp>
          <p:nvSpPr>
            <p:cNvPr id="8736" name="Google Shape;8736;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5"/>
          <p:cNvGrpSpPr/>
          <p:nvPr/>
        </p:nvGrpSpPr>
        <p:grpSpPr>
          <a:xfrm>
            <a:off x="3640232" y="3310744"/>
            <a:ext cx="369730" cy="420775"/>
            <a:chOff x="-778700" y="3612425"/>
            <a:chExt cx="256775" cy="292225"/>
          </a:xfrm>
        </p:grpSpPr>
        <p:sp>
          <p:nvSpPr>
            <p:cNvPr id="8741" name="Google Shape;8741;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85"/>
          <p:cNvGrpSpPr/>
          <p:nvPr/>
        </p:nvGrpSpPr>
        <p:grpSpPr>
          <a:xfrm>
            <a:off x="6111733" y="3828305"/>
            <a:ext cx="340731" cy="387641"/>
            <a:chOff x="7728464" y="1561258"/>
            <a:chExt cx="349719" cy="397866"/>
          </a:xfrm>
        </p:grpSpPr>
        <p:sp>
          <p:nvSpPr>
            <p:cNvPr id="8748" name="Google Shape;8748;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5"/>
          <p:cNvGrpSpPr/>
          <p:nvPr/>
        </p:nvGrpSpPr>
        <p:grpSpPr>
          <a:xfrm>
            <a:off x="4034702" y="3828305"/>
            <a:ext cx="387681" cy="387641"/>
            <a:chOff x="5611350" y="1561258"/>
            <a:chExt cx="397907" cy="397866"/>
          </a:xfrm>
        </p:grpSpPr>
        <p:sp>
          <p:nvSpPr>
            <p:cNvPr id="8751" name="Google Shape;8751;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5"/>
          <p:cNvGrpSpPr/>
          <p:nvPr/>
        </p:nvGrpSpPr>
        <p:grpSpPr>
          <a:xfrm>
            <a:off x="4553987" y="3925571"/>
            <a:ext cx="387610" cy="193109"/>
            <a:chOff x="6140660" y="1661097"/>
            <a:chExt cx="397835" cy="198202"/>
          </a:xfrm>
        </p:grpSpPr>
        <p:sp>
          <p:nvSpPr>
            <p:cNvPr id="8756" name="Google Shape;8756;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5"/>
          <p:cNvGrpSpPr/>
          <p:nvPr/>
        </p:nvGrpSpPr>
        <p:grpSpPr>
          <a:xfrm>
            <a:off x="5073202" y="3828305"/>
            <a:ext cx="387681" cy="387641"/>
            <a:chOff x="6669907" y="1561258"/>
            <a:chExt cx="397907" cy="397866"/>
          </a:xfrm>
        </p:grpSpPr>
        <p:sp>
          <p:nvSpPr>
            <p:cNvPr id="8761" name="Google Shape;8761;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5"/>
          <p:cNvGrpSpPr/>
          <p:nvPr/>
        </p:nvGrpSpPr>
        <p:grpSpPr>
          <a:xfrm>
            <a:off x="5592488" y="3828305"/>
            <a:ext cx="387641" cy="387641"/>
            <a:chOff x="7199196" y="1561258"/>
            <a:chExt cx="397866" cy="397866"/>
          </a:xfrm>
        </p:grpSpPr>
        <p:sp>
          <p:nvSpPr>
            <p:cNvPr id="8767" name="Google Shape;8767;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85"/>
          <p:cNvGrpSpPr/>
          <p:nvPr/>
        </p:nvGrpSpPr>
        <p:grpSpPr>
          <a:xfrm>
            <a:off x="1958433" y="3885842"/>
            <a:ext cx="387681" cy="272572"/>
            <a:chOff x="3386036" y="1746339"/>
            <a:chExt cx="397907" cy="279762"/>
          </a:xfrm>
        </p:grpSpPr>
        <p:sp>
          <p:nvSpPr>
            <p:cNvPr id="8771" name="Google Shape;8771;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85"/>
          <p:cNvGrpSpPr/>
          <p:nvPr/>
        </p:nvGrpSpPr>
        <p:grpSpPr>
          <a:xfrm>
            <a:off x="2996130" y="3828288"/>
            <a:ext cx="387681" cy="387681"/>
            <a:chOff x="4417380" y="1687279"/>
            <a:chExt cx="397907" cy="397907"/>
          </a:xfrm>
        </p:grpSpPr>
        <p:sp>
          <p:nvSpPr>
            <p:cNvPr id="8774" name="Google Shape;8774;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5"/>
          <p:cNvGrpSpPr/>
          <p:nvPr/>
        </p:nvGrpSpPr>
        <p:grpSpPr>
          <a:xfrm>
            <a:off x="7942611" y="3308537"/>
            <a:ext cx="387661" cy="387661"/>
            <a:chOff x="2869999" y="1687279"/>
            <a:chExt cx="397887" cy="397887"/>
          </a:xfrm>
        </p:grpSpPr>
        <p:sp>
          <p:nvSpPr>
            <p:cNvPr id="8777" name="Google Shape;8777;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85"/>
          <p:cNvGrpSpPr/>
          <p:nvPr/>
        </p:nvGrpSpPr>
        <p:grpSpPr>
          <a:xfrm>
            <a:off x="2477718" y="3828664"/>
            <a:ext cx="386807" cy="386929"/>
            <a:chOff x="3902887" y="1687655"/>
            <a:chExt cx="397010" cy="397135"/>
          </a:xfrm>
        </p:grpSpPr>
        <p:sp>
          <p:nvSpPr>
            <p:cNvPr id="8780" name="Google Shape;8780;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5"/>
          <p:cNvGrpSpPr/>
          <p:nvPr/>
        </p:nvGrpSpPr>
        <p:grpSpPr>
          <a:xfrm>
            <a:off x="3515416" y="3828288"/>
            <a:ext cx="387681" cy="387681"/>
            <a:chOff x="4933458" y="1687279"/>
            <a:chExt cx="397907" cy="397907"/>
          </a:xfrm>
        </p:grpSpPr>
        <p:sp>
          <p:nvSpPr>
            <p:cNvPr id="8783" name="Google Shape;8783;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5"/>
          <p:cNvGrpSpPr/>
          <p:nvPr/>
        </p:nvGrpSpPr>
        <p:grpSpPr>
          <a:xfrm>
            <a:off x="6348367" y="3308537"/>
            <a:ext cx="387661" cy="387661"/>
            <a:chOff x="1379798" y="1723250"/>
            <a:chExt cx="397887" cy="397887"/>
          </a:xfrm>
        </p:grpSpPr>
        <p:sp>
          <p:nvSpPr>
            <p:cNvPr id="8786" name="Google Shape;8786;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85"/>
          <p:cNvGrpSpPr/>
          <p:nvPr/>
        </p:nvGrpSpPr>
        <p:grpSpPr>
          <a:xfrm>
            <a:off x="5286246" y="3308537"/>
            <a:ext cx="387681" cy="387661"/>
            <a:chOff x="266768" y="1721375"/>
            <a:chExt cx="397907" cy="397887"/>
          </a:xfrm>
        </p:grpSpPr>
        <p:sp>
          <p:nvSpPr>
            <p:cNvPr id="8791" name="Google Shape;8791;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5"/>
          <p:cNvGrpSpPr/>
          <p:nvPr/>
        </p:nvGrpSpPr>
        <p:grpSpPr>
          <a:xfrm>
            <a:off x="5817327" y="3308537"/>
            <a:ext cx="387641" cy="387661"/>
            <a:chOff x="864491" y="1723250"/>
            <a:chExt cx="397866" cy="397887"/>
          </a:xfrm>
        </p:grpSpPr>
        <p:sp>
          <p:nvSpPr>
            <p:cNvPr id="8794" name="Google Shape;8794;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7" name="Google Shape;8797;p8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8" name="Google Shape;8798;p85"/>
          <p:cNvGrpSpPr/>
          <p:nvPr/>
        </p:nvGrpSpPr>
        <p:grpSpPr>
          <a:xfrm>
            <a:off x="7411672" y="3308924"/>
            <a:ext cx="387539" cy="386888"/>
            <a:chOff x="2408992" y="1722875"/>
            <a:chExt cx="397761" cy="397093"/>
          </a:xfrm>
        </p:grpSpPr>
        <p:sp>
          <p:nvSpPr>
            <p:cNvPr id="8799" name="Google Shape;8799;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1"/>
          <p:cNvSpPr txBox="1">
            <a:spLocks noGrp="1"/>
          </p:cNvSpPr>
          <p:nvPr>
            <p:ph type="title"/>
          </p:nvPr>
        </p:nvSpPr>
        <p:spPr>
          <a:xfrm>
            <a:off x="713197" y="540000"/>
            <a:ext cx="7712249" cy="935475"/>
          </a:xfrm>
          <a:prstGeom prst="rect">
            <a:avLst/>
          </a:prstGeom>
        </p:spPr>
        <p:txBody>
          <a:bodyPr spcFirstLastPara="1" wrap="square" lIns="91425" tIns="91425" rIns="91425" bIns="91425" anchor="t" anchorCtr="0">
            <a:noAutofit/>
          </a:bodyPr>
          <a:lstStyle/>
          <a:p>
            <a:r>
              <a:rPr lang="en" sz="4400"/>
              <a:t>QUALITY</a:t>
            </a:r>
          </a:p>
        </p:txBody>
      </p:sp>
      <p:pic>
        <p:nvPicPr>
          <p:cNvPr id="966" name="Google Shape;966;p61"/>
          <p:cNvPicPr preferRelativeResize="0"/>
          <p:nvPr/>
        </p:nvPicPr>
        <p:blipFill rotWithShape="1">
          <a:blip r:embed="rId3">
            <a:alphaModFix/>
          </a:blip>
          <a:srcRect l="12256" t="44771" r="8107" b="14806"/>
          <a:stretch/>
        </p:blipFill>
        <p:spPr>
          <a:xfrm>
            <a:off x="3289374" y="3190800"/>
            <a:ext cx="2568001" cy="1952700"/>
          </a:xfrm>
          <a:prstGeom prst="rect">
            <a:avLst/>
          </a:prstGeom>
          <a:noFill/>
          <a:ln>
            <a:noFill/>
          </a:ln>
        </p:spPr>
      </p:pic>
      <p:pic>
        <p:nvPicPr>
          <p:cNvPr id="967" name="Google Shape;967;p61"/>
          <p:cNvPicPr preferRelativeResize="0"/>
          <p:nvPr/>
        </p:nvPicPr>
        <p:blipFill rotWithShape="1">
          <a:blip r:embed="rId4">
            <a:alphaModFix/>
          </a:blip>
          <a:srcRect l="3242" t="24941" r="57016" b="29801"/>
          <a:stretch/>
        </p:blipFill>
        <p:spPr>
          <a:xfrm>
            <a:off x="721374" y="3190800"/>
            <a:ext cx="2568000" cy="1952700"/>
          </a:xfrm>
          <a:prstGeom prst="rect">
            <a:avLst/>
          </a:prstGeom>
          <a:noFill/>
          <a:ln>
            <a:noFill/>
          </a:ln>
        </p:spPr>
      </p:pic>
      <p:sp>
        <p:nvSpPr>
          <p:cNvPr id="968" name="Google Shape;968;p61"/>
          <p:cNvSpPr/>
          <p:nvPr/>
        </p:nvSpPr>
        <p:spPr>
          <a:xfrm>
            <a:off x="1725192" y="2877186"/>
            <a:ext cx="539700" cy="53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4292300" y="2877268"/>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4" name="Google Shape;974;p61"/>
          <p:cNvPicPr preferRelativeResize="0"/>
          <p:nvPr/>
        </p:nvPicPr>
        <p:blipFill rotWithShape="1">
          <a:blip r:embed="rId5">
            <a:alphaModFix/>
          </a:blip>
          <a:srcRect l="17005" t="12445" r="17005" b="12445"/>
          <a:stretch/>
        </p:blipFill>
        <p:spPr>
          <a:xfrm>
            <a:off x="5858821" y="3190800"/>
            <a:ext cx="2573349" cy="1952700"/>
          </a:xfrm>
          <a:prstGeom prst="rect">
            <a:avLst/>
          </a:prstGeom>
          <a:noFill/>
          <a:ln>
            <a:noFill/>
          </a:ln>
        </p:spPr>
      </p:pic>
      <p:sp>
        <p:nvSpPr>
          <p:cNvPr id="976" name="Google Shape;976;p61"/>
          <p:cNvSpPr/>
          <p:nvPr/>
        </p:nvSpPr>
        <p:spPr>
          <a:xfrm>
            <a:off x="7026663" y="2876886"/>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1"/>
          <p:cNvSpPr txBox="1">
            <a:spLocks noGrp="1"/>
          </p:cNvSpPr>
          <p:nvPr>
            <p:ph type="subTitle" idx="1"/>
          </p:nvPr>
        </p:nvSpPr>
        <p:spPr>
          <a:xfrm>
            <a:off x="3414888" y="1580198"/>
            <a:ext cx="2318100" cy="428700"/>
          </a:xfrm>
          <a:prstGeom prst="rect">
            <a:avLst/>
          </a:prstGeom>
        </p:spPr>
        <p:txBody>
          <a:bodyPr spcFirstLastPara="1" wrap="square" lIns="91425" tIns="91425" rIns="91425" bIns="91425" anchor="t" anchorCtr="0">
            <a:noAutofit/>
          </a:bodyPr>
          <a:lstStyle/>
          <a:p>
            <a:pPr marL="0" indent="0">
              <a:spcAft>
                <a:spcPts val="1600"/>
              </a:spcAft>
            </a:pPr>
            <a:r>
              <a:rPr lang="en" sz="1800"/>
              <a:t>Poison-free </a:t>
            </a:r>
            <a:endParaRPr lang="en-US" sz="1800"/>
          </a:p>
        </p:txBody>
      </p:sp>
      <p:sp>
        <p:nvSpPr>
          <p:cNvPr id="979" name="Google Shape;979;p61"/>
          <p:cNvSpPr txBox="1">
            <a:spLocks noGrp="1"/>
          </p:cNvSpPr>
          <p:nvPr>
            <p:ph type="subTitle" idx="2"/>
          </p:nvPr>
        </p:nvSpPr>
        <p:spPr>
          <a:xfrm>
            <a:off x="713197" y="1577832"/>
            <a:ext cx="2569831" cy="602100"/>
          </a:xfrm>
          <a:prstGeom prst="rect">
            <a:avLst/>
          </a:prstGeom>
        </p:spPr>
        <p:txBody>
          <a:bodyPr spcFirstLastPara="1" wrap="square" lIns="91425" tIns="91425" rIns="91425" bIns="91425" anchor="ctr" anchorCtr="0">
            <a:noAutofit/>
          </a:bodyPr>
          <a:lstStyle/>
          <a:p>
            <a:pPr marL="0" indent="0">
              <a:spcAft>
                <a:spcPts val="1600"/>
              </a:spcAft>
            </a:pPr>
            <a:r>
              <a:rPr lang="en" sz="1800"/>
              <a:t>Non genetically modified</a:t>
            </a:r>
            <a:endParaRPr lang="en-US" sz="1800"/>
          </a:p>
        </p:txBody>
      </p:sp>
      <p:sp>
        <p:nvSpPr>
          <p:cNvPr id="980" name="Google Shape;980;p61"/>
          <p:cNvSpPr txBox="1">
            <a:spLocks noGrp="1"/>
          </p:cNvSpPr>
          <p:nvPr>
            <p:ph type="subTitle" idx="3"/>
          </p:nvPr>
        </p:nvSpPr>
        <p:spPr>
          <a:xfrm>
            <a:off x="3414888" y="1962504"/>
            <a:ext cx="2318100" cy="867439"/>
          </a:xfrm>
          <a:prstGeom prst="rect">
            <a:avLst/>
          </a:prstGeom>
        </p:spPr>
        <p:txBody>
          <a:bodyPr spcFirstLastPara="1" wrap="square" lIns="91425" tIns="91425" rIns="91425" bIns="91425" anchor="t" anchorCtr="0">
            <a:noAutofit/>
          </a:bodyPr>
          <a:lstStyle/>
          <a:p>
            <a:pPr marL="0" indent="0">
              <a:spcAft>
                <a:spcPts val="1600"/>
              </a:spcAft>
            </a:pPr>
            <a:r>
              <a:rPr lang="en" sz="1200"/>
              <a:t>Organic farming does not use any kind of dangerous chemicals to keep away pests and diseases.</a:t>
            </a:r>
            <a:endParaRPr lang="en-US"/>
          </a:p>
        </p:txBody>
      </p:sp>
      <p:sp>
        <p:nvSpPr>
          <p:cNvPr id="981" name="Google Shape;981;p61"/>
          <p:cNvSpPr txBox="1">
            <a:spLocks noGrp="1"/>
          </p:cNvSpPr>
          <p:nvPr>
            <p:ph type="subTitle" idx="4"/>
          </p:nvPr>
        </p:nvSpPr>
        <p:spPr>
          <a:xfrm>
            <a:off x="855071" y="1948912"/>
            <a:ext cx="2318100" cy="602100"/>
          </a:xfrm>
          <a:prstGeom prst="rect">
            <a:avLst/>
          </a:prstGeom>
        </p:spPr>
        <p:txBody>
          <a:bodyPr spcFirstLastPara="1" wrap="square" lIns="91425" tIns="91425" rIns="91425" bIns="91425" anchor="t" anchorCtr="0">
            <a:noAutofit/>
          </a:bodyPr>
          <a:lstStyle/>
          <a:p>
            <a:pPr marL="0" indent="0">
              <a:spcAft>
                <a:spcPts val="1600"/>
              </a:spcAft>
            </a:pPr>
            <a:r>
              <a:rPr lang="en" sz="1200"/>
              <a:t>GMOs are believed to be a leading cause of many health problems</a:t>
            </a:r>
            <a:endParaRPr lang="en-US" sz="1200"/>
          </a:p>
        </p:txBody>
      </p:sp>
      <p:sp>
        <p:nvSpPr>
          <p:cNvPr id="982" name="Google Shape;982;p61"/>
          <p:cNvSpPr txBox="1">
            <a:spLocks noGrp="1"/>
          </p:cNvSpPr>
          <p:nvPr>
            <p:ph type="subTitle" idx="5"/>
          </p:nvPr>
        </p:nvSpPr>
        <p:spPr>
          <a:xfrm>
            <a:off x="5974705" y="1580198"/>
            <a:ext cx="2318100" cy="428700"/>
          </a:xfrm>
          <a:prstGeom prst="rect">
            <a:avLst/>
          </a:prstGeom>
        </p:spPr>
        <p:txBody>
          <a:bodyPr spcFirstLastPara="1" wrap="square" lIns="91425" tIns="91425" rIns="91425" bIns="91425" anchor="t" anchorCtr="0">
            <a:noAutofit/>
          </a:bodyPr>
          <a:lstStyle/>
          <a:p>
            <a:pPr marL="0" indent="0">
              <a:spcAft>
                <a:spcPts val="1600"/>
              </a:spcAft>
            </a:pPr>
            <a:r>
              <a:rPr lang="en" sz="1800"/>
              <a:t>Antioxidant content</a:t>
            </a:r>
            <a:endParaRPr lang="en-US" sz="1800"/>
          </a:p>
        </p:txBody>
      </p:sp>
      <p:sp>
        <p:nvSpPr>
          <p:cNvPr id="983" name="Google Shape;983;p61"/>
          <p:cNvSpPr txBox="1">
            <a:spLocks noGrp="1"/>
          </p:cNvSpPr>
          <p:nvPr>
            <p:ph type="subTitle" idx="6"/>
          </p:nvPr>
        </p:nvSpPr>
        <p:spPr>
          <a:xfrm>
            <a:off x="5864848" y="1966881"/>
            <a:ext cx="2569831" cy="838273"/>
          </a:xfrm>
          <a:prstGeom prst="rect">
            <a:avLst/>
          </a:prstGeom>
        </p:spPr>
        <p:txBody>
          <a:bodyPr spcFirstLastPara="1" wrap="square" lIns="91425" tIns="91425" rIns="91425" bIns="91425" anchor="t" anchorCtr="0">
            <a:noAutofit/>
          </a:bodyPr>
          <a:lstStyle/>
          <a:p>
            <a:pPr marL="0" indent="0" algn="l"/>
            <a:r>
              <a:rPr lang="en" sz="1200"/>
              <a:t>Intake of nutritionally advantageous antioxidants.</a:t>
            </a:r>
            <a:endParaRPr lang="en-US" sz="1200"/>
          </a:p>
          <a:p>
            <a:pPr marL="0" indent="0" algn="l"/>
            <a:r>
              <a:rPr lang="en" sz="1200"/>
              <a:t>Limited exposure to heavy metals.</a:t>
            </a:r>
            <a:endParaRPr lang="en-US" sz="1200"/>
          </a:p>
          <a:p>
            <a:pPr marL="0" lvl="0" indent="0" algn="ctr" rtl="0">
              <a:spcBef>
                <a:spcPts val="1600"/>
              </a:spcBef>
              <a:spcAft>
                <a:spcPts val="1600"/>
              </a:spcAft>
              <a:buNone/>
            </a:pPr>
            <a:endParaRPr/>
          </a:p>
        </p:txBody>
      </p:sp>
      <p:grpSp>
        <p:nvGrpSpPr>
          <p:cNvPr id="21" name="Google Shape;8440;p84">
            <a:extLst>
              <a:ext uri="{FF2B5EF4-FFF2-40B4-BE49-F238E27FC236}">
                <a16:creationId xmlns:a16="http://schemas.microsoft.com/office/drawing/2014/main" xmlns="" id="{B8A866F3-68A4-4D71-88E2-09AF9F9984DB}"/>
              </a:ext>
            </a:extLst>
          </p:cNvPr>
          <p:cNvGrpSpPr/>
          <p:nvPr/>
        </p:nvGrpSpPr>
        <p:grpSpPr>
          <a:xfrm>
            <a:off x="4337046" y="2919680"/>
            <a:ext cx="450507" cy="447589"/>
            <a:chOff x="-15296200" y="3326900"/>
            <a:chExt cx="304850" cy="302875"/>
          </a:xfrm>
        </p:grpSpPr>
        <p:sp>
          <p:nvSpPr>
            <p:cNvPr id="22" name="Google Shape;8441;p84">
              <a:extLst>
                <a:ext uri="{FF2B5EF4-FFF2-40B4-BE49-F238E27FC236}">
                  <a16:creationId xmlns:a16="http://schemas.microsoft.com/office/drawing/2014/main" xmlns="" id="{B7F5DD9B-E85E-4BE0-9BE5-97DCF120A225}"/>
                </a:ext>
              </a:extLst>
            </p:cNvPr>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42;p84">
              <a:extLst>
                <a:ext uri="{FF2B5EF4-FFF2-40B4-BE49-F238E27FC236}">
                  <a16:creationId xmlns:a16="http://schemas.microsoft.com/office/drawing/2014/main" xmlns="" id="{D2658656-E828-4299-9B9B-7F737E363C3A}"/>
                </a:ext>
              </a:extLst>
            </p:cNvPr>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43;p84">
              <a:extLst>
                <a:ext uri="{FF2B5EF4-FFF2-40B4-BE49-F238E27FC236}">
                  <a16:creationId xmlns:a16="http://schemas.microsoft.com/office/drawing/2014/main" xmlns="" id="{55E90D59-C316-483E-AD51-8581D3244CD6}"/>
                </a:ext>
              </a:extLst>
            </p:cNvPr>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44;p84">
              <a:extLst>
                <a:ext uri="{FF2B5EF4-FFF2-40B4-BE49-F238E27FC236}">
                  <a16:creationId xmlns:a16="http://schemas.microsoft.com/office/drawing/2014/main" xmlns="" id="{18FE3B5C-2253-45CD-ADD3-043E32EDD924}"/>
                </a:ext>
              </a:extLst>
            </p:cNvPr>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45;p84">
              <a:extLst>
                <a:ext uri="{FF2B5EF4-FFF2-40B4-BE49-F238E27FC236}">
                  <a16:creationId xmlns:a16="http://schemas.microsoft.com/office/drawing/2014/main" xmlns="" id="{FF3EECC0-D56D-43DD-8E1A-486CB605B510}"/>
                </a:ext>
              </a:extLst>
            </p:cNvPr>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283;p84">
            <a:extLst>
              <a:ext uri="{FF2B5EF4-FFF2-40B4-BE49-F238E27FC236}">
                <a16:creationId xmlns:a16="http://schemas.microsoft.com/office/drawing/2014/main" xmlns="" id="{947F9908-7045-41DA-8E23-9CDA3AD1C57E}"/>
              </a:ext>
            </a:extLst>
          </p:cNvPr>
          <p:cNvGrpSpPr/>
          <p:nvPr/>
        </p:nvGrpSpPr>
        <p:grpSpPr>
          <a:xfrm>
            <a:off x="7098194" y="2916799"/>
            <a:ext cx="396937" cy="450470"/>
            <a:chOff x="-17149475" y="3309200"/>
            <a:chExt cx="268600" cy="304825"/>
          </a:xfrm>
        </p:grpSpPr>
        <p:sp>
          <p:nvSpPr>
            <p:cNvPr id="28" name="Google Shape;8284;p84">
              <a:extLst>
                <a:ext uri="{FF2B5EF4-FFF2-40B4-BE49-F238E27FC236}">
                  <a16:creationId xmlns:a16="http://schemas.microsoft.com/office/drawing/2014/main" xmlns="" id="{7FF777C7-9025-488E-B5F8-E8C1158E8AFF}"/>
                </a:ext>
              </a:extLst>
            </p:cNvPr>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85;p84">
              <a:extLst>
                <a:ext uri="{FF2B5EF4-FFF2-40B4-BE49-F238E27FC236}">
                  <a16:creationId xmlns:a16="http://schemas.microsoft.com/office/drawing/2014/main" xmlns="" id="{81235DB4-2A1A-49D8-B199-60F0AB25BDD4}"/>
                </a:ext>
              </a:extLst>
            </p:cNvPr>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8180;p84">
            <a:extLst>
              <a:ext uri="{FF2B5EF4-FFF2-40B4-BE49-F238E27FC236}">
                <a16:creationId xmlns:a16="http://schemas.microsoft.com/office/drawing/2014/main" xmlns="" id="{D72A5F25-1D75-49C3-BEF8-E7979233F35B}"/>
              </a:ext>
            </a:extLst>
          </p:cNvPr>
          <p:cNvSpPr/>
          <p:nvPr/>
        </p:nvSpPr>
        <p:spPr>
          <a:xfrm>
            <a:off x="1823340" y="2916316"/>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965"/>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979">
                                            <p:txEl>
                                              <p:pRg st="0" end="0"/>
                                            </p:txEl>
                                          </p:spTgt>
                                        </p:tgtEl>
                                        <p:attrNameLst>
                                          <p:attrName>style.visibility</p:attrName>
                                        </p:attrNameLst>
                                      </p:cBhvr>
                                      <p:to>
                                        <p:strVal val="visible"/>
                                      </p:to>
                                    </p:set>
                                    <p:animEffect transition="in" filter="randombar(horizontal)">
                                      <p:cBhvr>
                                        <p:cTn id="11" dur="500"/>
                                        <p:tgtEl>
                                          <p:spTgt spid="979">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81">
                                            <p:txEl>
                                              <p:pRg st="0" end="0"/>
                                            </p:txEl>
                                          </p:spTgt>
                                        </p:tgtEl>
                                        <p:attrNameLst>
                                          <p:attrName>style.visibility</p:attrName>
                                        </p:attrNameLst>
                                      </p:cBhvr>
                                      <p:to>
                                        <p:strVal val="visible"/>
                                      </p:to>
                                    </p:set>
                                    <p:animEffect transition="in" filter="fade">
                                      <p:cBhvr>
                                        <p:cTn id="15" dur="500"/>
                                        <p:tgtEl>
                                          <p:spTgt spid="981">
                                            <p:txEl>
                                              <p:pRg st="0" end="0"/>
                                            </p:txEl>
                                          </p:spTgt>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967"/>
                                        </p:tgtEl>
                                        <p:attrNameLst>
                                          <p:attrName>style.visibility</p:attrName>
                                        </p:attrNameLst>
                                      </p:cBhvr>
                                      <p:to>
                                        <p:strVal val="visible"/>
                                      </p:to>
                                    </p:set>
                                    <p:animEffect transition="in" filter="wipe(down)">
                                      <p:cBhvr>
                                        <p:cTn id="19" dur="500"/>
                                        <p:tgtEl>
                                          <p:spTgt spid="967"/>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968"/>
                                        </p:tgtEl>
                                        <p:attrNameLst>
                                          <p:attrName>style.visibility</p:attrName>
                                        </p:attrNameLst>
                                      </p:cBhvr>
                                      <p:to>
                                        <p:strVal val="visible"/>
                                      </p:to>
                                    </p:set>
                                    <p:animEffect transition="in" filter="wipe(down)">
                                      <p:cBhvr>
                                        <p:cTn id="23" dur="500"/>
                                        <p:tgtEl>
                                          <p:spTgt spid="968"/>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978">
                                            <p:txEl>
                                              <p:pRg st="0" end="0"/>
                                            </p:txEl>
                                          </p:spTgt>
                                        </p:tgtEl>
                                        <p:attrNameLst>
                                          <p:attrName>style.visibility</p:attrName>
                                        </p:attrNameLst>
                                      </p:cBhvr>
                                      <p:to>
                                        <p:strVal val="visible"/>
                                      </p:to>
                                    </p:set>
                                    <p:animEffect transition="in" filter="randombar(horizontal)">
                                      <p:cBhvr>
                                        <p:cTn id="32" dur="500"/>
                                        <p:tgtEl>
                                          <p:spTgt spid="978">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980">
                                            <p:txEl>
                                              <p:pRg st="0" end="0"/>
                                            </p:txEl>
                                          </p:spTgt>
                                        </p:tgtEl>
                                        <p:attrNameLst>
                                          <p:attrName>style.visibility</p:attrName>
                                        </p:attrNameLst>
                                      </p:cBhvr>
                                      <p:to>
                                        <p:strVal val="visible"/>
                                      </p:to>
                                    </p:set>
                                    <p:animEffect transition="in" filter="fade">
                                      <p:cBhvr>
                                        <p:cTn id="36" dur="500"/>
                                        <p:tgtEl>
                                          <p:spTgt spid="980">
                                            <p:txEl>
                                              <p:pRg st="0" end="0"/>
                                            </p:txEl>
                                          </p:spTgt>
                                        </p:tgtEl>
                                      </p:cBhvr>
                                    </p:animEffect>
                                  </p:childTnLst>
                                </p:cTn>
                              </p:par>
                            </p:childTnLst>
                          </p:cTn>
                        </p:par>
                        <p:par>
                          <p:cTn id="37" fill="hold">
                            <p:stCondLst>
                              <p:cond delay="1000"/>
                            </p:stCondLst>
                            <p:childTnLst>
                              <p:par>
                                <p:cTn id="38" presetID="22" presetClass="entr" presetSubtype="4" fill="hold" nodeType="afterEffect">
                                  <p:stCondLst>
                                    <p:cond delay="0"/>
                                  </p:stCondLst>
                                  <p:childTnLst>
                                    <p:set>
                                      <p:cBhvr>
                                        <p:cTn id="39" dur="1" fill="hold">
                                          <p:stCondLst>
                                            <p:cond delay="0"/>
                                          </p:stCondLst>
                                        </p:cTn>
                                        <p:tgtEl>
                                          <p:spTgt spid="966"/>
                                        </p:tgtEl>
                                        <p:attrNameLst>
                                          <p:attrName>style.visibility</p:attrName>
                                        </p:attrNameLst>
                                      </p:cBhvr>
                                      <p:to>
                                        <p:strVal val="visible"/>
                                      </p:to>
                                    </p:set>
                                    <p:animEffect transition="in" filter="wipe(down)">
                                      <p:cBhvr>
                                        <p:cTn id="40" dur="500"/>
                                        <p:tgtEl>
                                          <p:spTgt spid="966"/>
                                        </p:tgtEl>
                                      </p:cBhvr>
                                    </p:animEffect>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1" fill="hold">
                                          <p:stCondLst>
                                            <p:cond delay="0"/>
                                          </p:stCondLst>
                                        </p:cTn>
                                        <p:tgtEl>
                                          <p:spTgt spid="969"/>
                                        </p:tgtEl>
                                        <p:attrNameLst>
                                          <p:attrName>style.visibility</p:attrName>
                                        </p:attrNameLst>
                                      </p:cBhvr>
                                      <p:to>
                                        <p:strVal val="visible"/>
                                      </p:to>
                                    </p:set>
                                    <p:animEffect transition="in" filter="wipe(down)">
                                      <p:cBhvr>
                                        <p:cTn id="44" dur="500"/>
                                        <p:tgtEl>
                                          <p:spTgt spid="969"/>
                                        </p:tgtEl>
                                      </p:cBhvr>
                                    </p:animEffect>
                                  </p:childTnLst>
                                </p:cTn>
                              </p:par>
                            </p:childTnLst>
                          </p:cTn>
                        </p:par>
                        <p:par>
                          <p:cTn id="45" fill="hold">
                            <p:stCondLst>
                              <p:cond delay="2000"/>
                            </p:stCondLst>
                            <p:childTnLst>
                              <p:par>
                                <p:cTn id="46" presetID="22" presetClass="entr" presetSubtype="4"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982">
                                            <p:txEl>
                                              <p:pRg st="0" end="0"/>
                                            </p:txEl>
                                          </p:spTgt>
                                        </p:tgtEl>
                                        <p:attrNameLst>
                                          <p:attrName>style.visibility</p:attrName>
                                        </p:attrNameLst>
                                      </p:cBhvr>
                                      <p:to>
                                        <p:strVal val="visible"/>
                                      </p:to>
                                    </p:set>
                                    <p:animEffect transition="in" filter="randombar(horizontal)">
                                      <p:cBhvr>
                                        <p:cTn id="53" dur="500"/>
                                        <p:tgtEl>
                                          <p:spTgt spid="982">
                                            <p:txEl>
                                              <p:pRg st="0" end="0"/>
                                            </p:txEl>
                                          </p:spTgt>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983">
                                            <p:txEl>
                                              <p:pRg st="0" end="0"/>
                                            </p:txEl>
                                          </p:spTgt>
                                        </p:tgtEl>
                                        <p:attrNameLst>
                                          <p:attrName>style.visibility</p:attrName>
                                        </p:attrNameLst>
                                      </p:cBhvr>
                                      <p:to>
                                        <p:strVal val="visible"/>
                                      </p:to>
                                    </p:set>
                                    <p:animEffect transition="in" filter="fade">
                                      <p:cBhvr>
                                        <p:cTn id="57" dur="500"/>
                                        <p:tgtEl>
                                          <p:spTgt spid="983">
                                            <p:txEl>
                                              <p:pRg st="0" end="0"/>
                                            </p:txEl>
                                          </p:spTgt>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983">
                                            <p:txEl>
                                              <p:pRg st="1" end="1"/>
                                            </p:txEl>
                                          </p:spTgt>
                                        </p:tgtEl>
                                        <p:attrNameLst>
                                          <p:attrName>style.visibility</p:attrName>
                                        </p:attrNameLst>
                                      </p:cBhvr>
                                      <p:to>
                                        <p:strVal val="visible"/>
                                      </p:to>
                                    </p:set>
                                    <p:animEffect transition="in" filter="fade">
                                      <p:cBhvr>
                                        <p:cTn id="61" dur="500"/>
                                        <p:tgtEl>
                                          <p:spTgt spid="983">
                                            <p:txEl>
                                              <p:pRg st="1" end="1"/>
                                            </p:txEl>
                                          </p:spTgt>
                                        </p:tgtEl>
                                      </p:cBhvr>
                                    </p:animEffect>
                                  </p:childTnLst>
                                </p:cTn>
                              </p:par>
                            </p:childTnLst>
                          </p:cTn>
                        </p:par>
                        <p:par>
                          <p:cTn id="62" fill="hold">
                            <p:stCondLst>
                              <p:cond delay="1500"/>
                            </p:stCondLst>
                            <p:childTnLst>
                              <p:par>
                                <p:cTn id="63" presetID="22" presetClass="entr" presetSubtype="4" fill="hold" nodeType="afterEffect">
                                  <p:stCondLst>
                                    <p:cond delay="0"/>
                                  </p:stCondLst>
                                  <p:childTnLst>
                                    <p:set>
                                      <p:cBhvr>
                                        <p:cTn id="64" dur="1" fill="hold">
                                          <p:stCondLst>
                                            <p:cond delay="0"/>
                                          </p:stCondLst>
                                        </p:cTn>
                                        <p:tgtEl>
                                          <p:spTgt spid="974"/>
                                        </p:tgtEl>
                                        <p:attrNameLst>
                                          <p:attrName>style.visibility</p:attrName>
                                        </p:attrNameLst>
                                      </p:cBhvr>
                                      <p:to>
                                        <p:strVal val="visible"/>
                                      </p:to>
                                    </p:set>
                                    <p:animEffect transition="in" filter="wipe(down)">
                                      <p:cBhvr>
                                        <p:cTn id="65" dur="500"/>
                                        <p:tgtEl>
                                          <p:spTgt spid="974"/>
                                        </p:tgtEl>
                                      </p:cBhvr>
                                    </p:animEffect>
                                  </p:childTnLst>
                                </p:cTn>
                              </p:par>
                            </p:childTnLst>
                          </p:cTn>
                        </p:par>
                        <p:par>
                          <p:cTn id="66" fill="hold">
                            <p:stCondLst>
                              <p:cond delay="2000"/>
                            </p:stCondLst>
                            <p:childTnLst>
                              <p:par>
                                <p:cTn id="67" presetID="22" presetClass="entr" presetSubtype="4" fill="hold" grpId="0" nodeType="afterEffect">
                                  <p:stCondLst>
                                    <p:cond delay="0"/>
                                  </p:stCondLst>
                                  <p:childTnLst>
                                    <p:set>
                                      <p:cBhvr>
                                        <p:cTn id="68" dur="1" fill="hold">
                                          <p:stCondLst>
                                            <p:cond delay="0"/>
                                          </p:stCondLst>
                                        </p:cTn>
                                        <p:tgtEl>
                                          <p:spTgt spid="976"/>
                                        </p:tgtEl>
                                        <p:attrNameLst>
                                          <p:attrName>style.visibility</p:attrName>
                                        </p:attrNameLst>
                                      </p:cBhvr>
                                      <p:to>
                                        <p:strVal val="visible"/>
                                      </p:to>
                                    </p:set>
                                    <p:animEffect transition="in" filter="wipe(down)">
                                      <p:cBhvr>
                                        <p:cTn id="69" dur="500"/>
                                        <p:tgtEl>
                                          <p:spTgt spid="976"/>
                                        </p:tgtEl>
                                      </p:cBhvr>
                                    </p:animEffect>
                                  </p:childTnLst>
                                </p:cTn>
                              </p:par>
                            </p:childTnLst>
                          </p:cTn>
                        </p:par>
                        <p:par>
                          <p:cTn id="70" fill="hold">
                            <p:stCondLst>
                              <p:cond delay="2500"/>
                            </p:stCondLst>
                            <p:childTnLst>
                              <p:par>
                                <p:cTn id="71" presetID="22" presetClass="entr" presetSubtype="4" fill="hold"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down)">
                                      <p:cBhvr>
                                        <p:cTn id="7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 grpId="0"/>
      <p:bldP spid="968" grpId="0" animBg="1"/>
      <p:bldP spid="969" grpId="0" animBg="1"/>
      <p:bldP spid="976" grpId="0" animBg="1"/>
      <p:bldP spid="978" grpId="0" build="p"/>
      <p:bldP spid="979" grpId="0" build="p"/>
      <p:bldP spid="980" grpId="0" build="p"/>
      <p:bldP spid="981" grpId="0" build="p"/>
      <p:bldP spid="982" grpId="0" build="p"/>
      <p:bldP spid="983" grpId="0" build="allAtOnce"/>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p:nvPr/>
        </p:nvSpPr>
        <p:spPr>
          <a:xfrm>
            <a:off x="714375" y="2609504"/>
            <a:ext cx="2318100" cy="19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3419625" y="2609504"/>
            <a:ext cx="2318100" cy="19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6120950" y="2609475"/>
            <a:ext cx="2318100" cy="19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6"/>
          <p:cNvSpPr txBox="1">
            <a:spLocks noGrp="1"/>
          </p:cNvSpPr>
          <p:nvPr>
            <p:ph type="title"/>
          </p:nvPr>
        </p:nvSpPr>
        <p:spPr>
          <a:xfrm>
            <a:off x="720000" y="496868"/>
            <a:ext cx="3997500" cy="602100"/>
          </a:xfrm>
          <a:prstGeom prst="rect">
            <a:avLst/>
          </a:prstGeom>
        </p:spPr>
        <p:txBody>
          <a:bodyPr spcFirstLastPara="1" wrap="square" lIns="91425" tIns="91425" rIns="91425" bIns="91425" anchor="t" anchorCtr="0">
            <a:noAutofit/>
          </a:bodyPr>
          <a:lstStyle/>
          <a:p>
            <a:r>
              <a:rPr lang="vi-VN" dirty="0"/>
              <a:t>HEALTH BENEFITS</a:t>
            </a:r>
            <a:endParaRPr dirty="0"/>
          </a:p>
        </p:txBody>
      </p:sp>
      <p:sp>
        <p:nvSpPr>
          <p:cNvPr id="338" name="Google Shape;338;p46"/>
          <p:cNvSpPr/>
          <p:nvPr/>
        </p:nvSpPr>
        <p:spPr>
          <a:xfrm flipH="1">
            <a:off x="1603400" y="4333488"/>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flipH="1">
            <a:off x="4299138" y="433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flipH="1">
            <a:off x="7010050" y="433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p:cNvSpPr txBox="1">
            <a:spLocks noGrp="1"/>
          </p:cNvSpPr>
          <p:nvPr>
            <p:ph type="subTitle" idx="1"/>
          </p:nvPr>
        </p:nvSpPr>
        <p:spPr>
          <a:xfrm>
            <a:off x="709592" y="3274468"/>
            <a:ext cx="2318100" cy="709058"/>
          </a:xfrm>
          <a:prstGeom prst="rect">
            <a:avLst/>
          </a:prstGeom>
        </p:spPr>
        <p:txBody>
          <a:bodyPr spcFirstLastPara="1" wrap="square" lIns="91425" tIns="91425" rIns="91425" bIns="91425" anchor="t" anchorCtr="0">
            <a:noAutofit/>
          </a:bodyPr>
          <a:lstStyle/>
          <a:p>
            <a:pPr marL="0" indent="0">
              <a:spcAft>
                <a:spcPts val="1600"/>
              </a:spcAft>
            </a:pPr>
            <a:r>
              <a:rPr lang="en" dirty="0"/>
              <a:t>Reduce pesticides, chemical fertilizers</a:t>
            </a:r>
          </a:p>
        </p:txBody>
      </p:sp>
      <p:sp>
        <p:nvSpPr>
          <p:cNvPr id="345" name="Google Shape;345;p46"/>
          <p:cNvSpPr txBox="1">
            <a:spLocks noGrp="1"/>
          </p:cNvSpPr>
          <p:nvPr>
            <p:ph type="subTitle" idx="2"/>
          </p:nvPr>
        </p:nvSpPr>
        <p:spPr>
          <a:xfrm>
            <a:off x="3419625" y="3339167"/>
            <a:ext cx="2318100" cy="428700"/>
          </a:xfrm>
          <a:prstGeom prst="rect">
            <a:avLst/>
          </a:prstGeom>
        </p:spPr>
        <p:txBody>
          <a:bodyPr spcFirstLastPara="1" wrap="square" lIns="91425" tIns="91425" rIns="91425" bIns="91425" anchor="t" anchorCtr="0">
            <a:noAutofit/>
          </a:bodyPr>
          <a:lstStyle/>
          <a:p>
            <a:pPr marL="0" indent="0">
              <a:spcAft>
                <a:spcPts val="1600"/>
              </a:spcAft>
            </a:pPr>
            <a:r>
              <a:rPr lang="en" dirty="0"/>
              <a:t>More nutritous</a:t>
            </a:r>
          </a:p>
        </p:txBody>
      </p:sp>
      <p:sp>
        <p:nvSpPr>
          <p:cNvPr id="346" name="Google Shape;346;p46"/>
          <p:cNvSpPr txBox="1">
            <a:spLocks noGrp="1"/>
          </p:cNvSpPr>
          <p:nvPr>
            <p:ph type="subTitle" idx="3"/>
          </p:nvPr>
        </p:nvSpPr>
        <p:spPr>
          <a:xfrm>
            <a:off x="6120950" y="3339157"/>
            <a:ext cx="2318100" cy="741407"/>
          </a:xfrm>
          <a:prstGeom prst="rect">
            <a:avLst/>
          </a:prstGeom>
        </p:spPr>
        <p:txBody>
          <a:bodyPr spcFirstLastPara="1" wrap="square" lIns="91425" tIns="91425" rIns="91425" bIns="91425" anchor="t" anchorCtr="0">
            <a:noAutofit/>
          </a:bodyPr>
          <a:lstStyle/>
          <a:p>
            <a:pPr marL="0" indent="0">
              <a:spcAft>
                <a:spcPts val="1600"/>
              </a:spcAft>
            </a:pPr>
            <a:r>
              <a:rPr lang="en" dirty="0"/>
              <a:t>Improve immune system</a:t>
            </a:r>
          </a:p>
        </p:txBody>
      </p:sp>
      <p:pic>
        <p:nvPicPr>
          <p:cNvPr id="8" name="Hình ảnh 8" descr="Ảnh có chứa văn bản, khác nhau, rau, bán hàng&#10;&#10;Mô tả được tự động tạo">
            <a:extLst>
              <a:ext uri="{FF2B5EF4-FFF2-40B4-BE49-F238E27FC236}">
                <a16:creationId xmlns:a16="http://schemas.microsoft.com/office/drawing/2014/main" xmlns="" id="{0EDED3B3-AC2A-4CCE-9E0F-8E27C20C164B}"/>
              </a:ext>
            </a:extLst>
          </p:cNvPr>
          <p:cNvPicPr>
            <a:picLocks noChangeAspect="1"/>
          </p:cNvPicPr>
          <p:nvPr/>
        </p:nvPicPr>
        <p:blipFill>
          <a:blip r:embed="rId3"/>
          <a:stretch>
            <a:fillRect/>
          </a:stretch>
        </p:blipFill>
        <p:spPr>
          <a:xfrm>
            <a:off x="971820" y="1340689"/>
            <a:ext cx="1798068" cy="1512704"/>
          </a:xfrm>
          <a:prstGeom prst="rect">
            <a:avLst/>
          </a:prstGeom>
        </p:spPr>
      </p:pic>
      <p:pic>
        <p:nvPicPr>
          <p:cNvPr id="10" name="Hình ảnh 10" descr="Ảnh có chứa thực phẩm, hoa quả, rau, tươi&#10;&#10;Mô tả được tự động tạo">
            <a:extLst>
              <a:ext uri="{FF2B5EF4-FFF2-40B4-BE49-F238E27FC236}">
                <a16:creationId xmlns:a16="http://schemas.microsoft.com/office/drawing/2014/main" xmlns="" id="{B2B6AD66-468C-454D-A3DB-797839F3B272}"/>
              </a:ext>
            </a:extLst>
          </p:cNvPr>
          <p:cNvPicPr>
            <a:picLocks noChangeAspect="1"/>
          </p:cNvPicPr>
          <p:nvPr/>
        </p:nvPicPr>
        <p:blipFill>
          <a:blip r:embed="rId4"/>
          <a:stretch>
            <a:fillRect/>
          </a:stretch>
        </p:blipFill>
        <p:spPr>
          <a:xfrm>
            <a:off x="3664070" y="1343671"/>
            <a:ext cx="1805078" cy="1582734"/>
          </a:xfrm>
          <a:prstGeom prst="rect">
            <a:avLst/>
          </a:prstGeom>
        </p:spPr>
      </p:pic>
      <p:pic>
        <p:nvPicPr>
          <p:cNvPr id="12" name="Hình ảnh 12" descr="Ảnh có chứa thực phẩm, đĩa, khác nhau, bữa ăn&#10;&#10;Mô tả được tự động tạo">
            <a:extLst>
              <a:ext uri="{FF2B5EF4-FFF2-40B4-BE49-F238E27FC236}">
                <a16:creationId xmlns:a16="http://schemas.microsoft.com/office/drawing/2014/main" xmlns="" id="{43DD8B0A-4789-4696-967B-4FC64D4414E4}"/>
              </a:ext>
            </a:extLst>
          </p:cNvPr>
          <p:cNvPicPr>
            <a:picLocks noChangeAspect="1"/>
          </p:cNvPicPr>
          <p:nvPr/>
        </p:nvPicPr>
        <p:blipFill>
          <a:blip r:embed="rId5"/>
          <a:stretch>
            <a:fillRect/>
          </a:stretch>
        </p:blipFill>
        <p:spPr>
          <a:xfrm>
            <a:off x="6381391" y="1339806"/>
            <a:ext cx="1805078" cy="15688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anim calcmode="lin" valueType="num">
                                      <p:cBhvr>
                                        <p:cTn id="8" dur="1000" fill="hold"/>
                                        <p:tgtEl>
                                          <p:spTgt spid="337"/>
                                        </p:tgtEl>
                                        <p:attrNameLst>
                                          <p:attrName>ppt_w</p:attrName>
                                        </p:attrNameLst>
                                      </p:cBhvr>
                                      <p:tavLst>
                                        <p:tav tm="0" fmla="#ppt_w*sin(2.5*pi*$)">
                                          <p:val>
                                            <p:fltVal val="0"/>
                                          </p:val>
                                        </p:tav>
                                        <p:tav tm="100000">
                                          <p:val>
                                            <p:fltVal val="1"/>
                                          </p:val>
                                        </p:tav>
                                      </p:tavLst>
                                    </p:anim>
                                    <p:anim calcmode="lin" valueType="num">
                                      <p:cBhvr>
                                        <p:cTn id="9" dur="1000" fill="hold"/>
                                        <p:tgtEl>
                                          <p:spTgt spid="33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4">
                                            <p:txEl>
                                              <p:pRg st="0" end="0"/>
                                            </p:txEl>
                                          </p:spTgt>
                                        </p:tgtEl>
                                        <p:attrNameLst>
                                          <p:attrName>style.visibility</p:attrName>
                                        </p:attrNameLst>
                                      </p:cBhvr>
                                      <p:to>
                                        <p:strVal val="visible"/>
                                      </p:to>
                                    </p:set>
                                    <p:animEffect transition="in" filter="fade">
                                      <p:cBhvr>
                                        <p:cTn id="14" dur="1000"/>
                                        <p:tgtEl>
                                          <p:spTgt spid="344">
                                            <p:txEl>
                                              <p:pRg st="0" end="0"/>
                                            </p:txEl>
                                          </p:spTgt>
                                        </p:tgtEl>
                                      </p:cBhvr>
                                    </p:animEffect>
                                    <p:anim calcmode="lin" valueType="num">
                                      <p:cBhvr>
                                        <p:cTn id="15" dur="1000" fill="hold"/>
                                        <p:tgtEl>
                                          <p:spTgt spid="34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4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45">
                                            <p:txEl>
                                              <p:pRg st="0" end="0"/>
                                            </p:txEl>
                                          </p:spTgt>
                                        </p:tgtEl>
                                        <p:attrNameLst>
                                          <p:attrName>style.visibility</p:attrName>
                                        </p:attrNameLst>
                                      </p:cBhvr>
                                      <p:to>
                                        <p:strVal val="visible"/>
                                      </p:to>
                                    </p:set>
                                    <p:animEffect transition="in" filter="fade">
                                      <p:cBhvr>
                                        <p:cTn id="31" dur="1000"/>
                                        <p:tgtEl>
                                          <p:spTgt spid="345">
                                            <p:txEl>
                                              <p:pRg st="0" end="0"/>
                                            </p:txEl>
                                          </p:spTgt>
                                        </p:tgtEl>
                                      </p:cBhvr>
                                    </p:animEffect>
                                    <p:anim calcmode="lin" valueType="num">
                                      <p:cBhvr>
                                        <p:cTn id="32" dur="1000" fill="hold"/>
                                        <p:tgtEl>
                                          <p:spTgt spid="345">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4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46">
                                            <p:txEl>
                                              <p:pRg st="0" end="0"/>
                                            </p:txEl>
                                          </p:spTgt>
                                        </p:tgtEl>
                                        <p:attrNameLst>
                                          <p:attrName>style.visibility</p:attrName>
                                        </p:attrNameLst>
                                      </p:cBhvr>
                                      <p:to>
                                        <p:strVal val="visible"/>
                                      </p:to>
                                    </p:set>
                                    <p:animEffect transition="in" filter="fade">
                                      <p:cBhvr>
                                        <p:cTn id="43" dur="1000"/>
                                        <p:tgtEl>
                                          <p:spTgt spid="346">
                                            <p:txEl>
                                              <p:pRg st="0" end="0"/>
                                            </p:txEl>
                                          </p:spTgt>
                                        </p:tgtEl>
                                      </p:cBhvr>
                                    </p:animEffect>
                                    <p:anim calcmode="lin" valueType="num">
                                      <p:cBhvr>
                                        <p:cTn id="44" dur="1000" fill="hold"/>
                                        <p:tgtEl>
                                          <p:spTgt spid="346">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34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344" grpId="0" build="p"/>
      <p:bldP spid="345" grpId="0" build="p"/>
      <p:bldP spid="34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8"/>
          <p:cNvSpPr txBox="1">
            <a:spLocks noGrp="1"/>
          </p:cNvSpPr>
          <p:nvPr>
            <p:ph type="title"/>
          </p:nvPr>
        </p:nvSpPr>
        <p:spPr>
          <a:xfrm>
            <a:off x="730783" y="540000"/>
            <a:ext cx="7847037" cy="602100"/>
          </a:xfrm>
          <a:prstGeom prst="rect">
            <a:avLst/>
          </a:prstGeom>
        </p:spPr>
        <p:txBody>
          <a:bodyPr spcFirstLastPara="1" wrap="square" lIns="91425" tIns="91425" rIns="91425" bIns="91425" anchor="t" anchorCtr="0">
            <a:noAutofit/>
          </a:bodyPr>
          <a:lstStyle/>
          <a:p>
            <a:pPr algn="ctr"/>
            <a:r>
              <a:rPr lang="en" sz="3200"/>
              <a:t>Reduce pesticides, chemical fertilizers</a:t>
            </a:r>
            <a:endParaRPr lang="en" sz="3200" b="0"/>
          </a:p>
          <a:p>
            <a:pPr marL="0" lvl="0" indent="0" algn="l">
              <a:spcBef>
                <a:spcPts val="0"/>
              </a:spcBef>
              <a:spcAft>
                <a:spcPts val="0"/>
              </a:spcAft>
              <a:buNone/>
            </a:pPr>
            <a:endParaRPr lang="en"/>
          </a:p>
        </p:txBody>
      </p:sp>
      <p:sp>
        <p:nvSpPr>
          <p:cNvPr id="362" name="Google Shape;362;p48"/>
          <p:cNvSpPr txBox="1">
            <a:spLocks noGrp="1"/>
          </p:cNvSpPr>
          <p:nvPr>
            <p:ph type="subTitle" idx="3"/>
          </p:nvPr>
        </p:nvSpPr>
        <p:spPr>
          <a:xfrm>
            <a:off x="3417280" y="2061361"/>
            <a:ext cx="2512754" cy="1635650"/>
          </a:xfrm>
          <a:prstGeom prst="rect">
            <a:avLst/>
          </a:prstGeom>
        </p:spPr>
        <p:txBody>
          <a:bodyPr spcFirstLastPara="1" wrap="square" lIns="91425" tIns="91425" rIns="91425" bIns="91425" anchor="t" anchorCtr="0">
            <a:noAutofit/>
          </a:bodyPr>
          <a:lstStyle/>
          <a:p>
            <a:pPr marL="0" indent="0" algn="just">
              <a:spcAft>
                <a:spcPts val="1600"/>
              </a:spcAft>
            </a:pPr>
            <a:r>
              <a:rPr lang="en-US" dirty="0"/>
              <a:t>Natural fertilizers are used for organic foods such as </a:t>
            </a:r>
            <a:r>
              <a:rPr lang="en-US" sz="1600" b="1" u="sng" dirty="0">
                <a:solidFill>
                  <a:srgbClr val="FF0000"/>
                </a:solidFill>
              </a:rPr>
              <a:t>cow manure</a:t>
            </a:r>
            <a:r>
              <a:rPr lang="en-US" dirty="0"/>
              <a:t>. On the other hand, non-organic food is fertilized with </a:t>
            </a:r>
            <a:r>
              <a:rPr lang="en-US" sz="1600" b="1" u="sng" dirty="0">
                <a:solidFill>
                  <a:srgbClr val="FFFF00"/>
                </a:solidFill>
              </a:rPr>
              <a:t>chemicals</a:t>
            </a:r>
            <a:r>
              <a:rPr lang="en-US" dirty="0"/>
              <a:t>. </a:t>
            </a:r>
            <a:endParaRPr lang="vi-VN" dirty="0"/>
          </a:p>
        </p:txBody>
      </p:sp>
      <p:pic>
        <p:nvPicPr>
          <p:cNvPr id="12" name="Hình ảnh 12" descr="Ảnh có chứa cỏ, bầu trời, ngoài trời, theo dõi&#10;&#10;Mô tả được tự động tạo">
            <a:extLst>
              <a:ext uri="{FF2B5EF4-FFF2-40B4-BE49-F238E27FC236}">
                <a16:creationId xmlns:a16="http://schemas.microsoft.com/office/drawing/2014/main" xmlns="" id="{6559E52B-A251-4606-8DED-B90840865014}"/>
              </a:ext>
            </a:extLst>
          </p:cNvPr>
          <p:cNvPicPr>
            <a:picLocks noChangeAspect="1"/>
          </p:cNvPicPr>
          <p:nvPr/>
        </p:nvPicPr>
        <p:blipFill>
          <a:blip r:embed="rId3"/>
          <a:stretch>
            <a:fillRect/>
          </a:stretch>
        </p:blipFill>
        <p:spPr>
          <a:xfrm>
            <a:off x="472297" y="1372506"/>
            <a:ext cx="2743200" cy="2484752"/>
          </a:xfrm>
          <a:prstGeom prst="rect">
            <a:avLst/>
          </a:prstGeom>
        </p:spPr>
      </p:pic>
      <p:pic>
        <p:nvPicPr>
          <p:cNvPr id="13" name="Hình ảnh 13" descr="Ảnh có chứa văn bản&#10;&#10;Mô tả được tự động tạo">
            <a:extLst>
              <a:ext uri="{FF2B5EF4-FFF2-40B4-BE49-F238E27FC236}">
                <a16:creationId xmlns:a16="http://schemas.microsoft.com/office/drawing/2014/main" xmlns="" id="{D78DB1F9-ECDC-43E6-B00F-2AB195F03726}"/>
              </a:ext>
            </a:extLst>
          </p:cNvPr>
          <p:cNvPicPr>
            <a:picLocks noChangeAspect="1"/>
          </p:cNvPicPr>
          <p:nvPr/>
        </p:nvPicPr>
        <p:blipFill>
          <a:blip r:embed="rId4"/>
          <a:stretch>
            <a:fillRect/>
          </a:stretch>
        </p:blipFill>
        <p:spPr>
          <a:xfrm>
            <a:off x="5934673" y="1376991"/>
            <a:ext cx="1717258" cy="2497348"/>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animEffect transition="in" filter="circle(in)">
                                      <p:cBhvr>
                                        <p:cTn id="7" dur="1250"/>
                                        <p:tgtEl>
                                          <p:spTgt spid="3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3" name="Google Shape;393;p49"/>
          <p:cNvSpPr txBox="1">
            <a:spLocks noGrp="1"/>
          </p:cNvSpPr>
          <p:nvPr>
            <p:ph type="title"/>
          </p:nvPr>
        </p:nvSpPr>
        <p:spPr>
          <a:xfrm>
            <a:off x="525906" y="529217"/>
            <a:ext cx="3228900" cy="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p:txBody>
      </p:sp>
      <p:sp>
        <p:nvSpPr>
          <p:cNvPr id="395" name="Google Shape;395;p49"/>
          <p:cNvSpPr txBox="1">
            <a:spLocks noGrp="1"/>
          </p:cNvSpPr>
          <p:nvPr>
            <p:ph type="subTitle" idx="1"/>
          </p:nvPr>
        </p:nvSpPr>
        <p:spPr>
          <a:xfrm>
            <a:off x="899897" y="2126402"/>
            <a:ext cx="3471882" cy="428700"/>
          </a:xfrm>
          <a:prstGeom prst="rect">
            <a:avLst/>
          </a:prstGeom>
        </p:spPr>
        <p:txBody>
          <a:bodyPr spcFirstLastPara="1" wrap="square" lIns="91425" tIns="91425" rIns="91425" bIns="91425" anchor="t" anchorCtr="0">
            <a:noAutofit/>
          </a:bodyPr>
          <a:lstStyle/>
          <a:p>
            <a:pPr marL="0" indent="0">
              <a:spcAft>
                <a:spcPts val="1600"/>
              </a:spcAft>
            </a:pPr>
            <a:r>
              <a:rPr lang="en" dirty="0"/>
              <a:t>Organophosphorus </a:t>
            </a:r>
            <a:r>
              <a:rPr lang="en" dirty="0" smtClean="0"/>
              <a:t>pes</a:t>
            </a:r>
            <a:r>
              <a:rPr lang="en" dirty="0" smtClean="0"/>
              <a:t>ticides</a:t>
            </a:r>
            <a:endParaRPr lang="vi-VN" dirty="0"/>
          </a:p>
        </p:txBody>
      </p:sp>
      <p:sp>
        <p:nvSpPr>
          <p:cNvPr id="396" name="Google Shape;396;p49"/>
          <p:cNvSpPr txBox="1">
            <a:spLocks noGrp="1"/>
          </p:cNvSpPr>
          <p:nvPr>
            <p:ph type="subTitle" idx="2"/>
          </p:nvPr>
        </p:nvSpPr>
        <p:spPr>
          <a:xfrm>
            <a:off x="1029293" y="3460836"/>
            <a:ext cx="2318100" cy="428700"/>
          </a:xfrm>
          <a:prstGeom prst="rect">
            <a:avLst/>
          </a:prstGeom>
        </p:spPr>
        <p:txBody>
          <a:bodyPr spcFirstLastPara="1" wrap="square" lIns="91425" tIns="91425" rIns="91425" bIns="91425" anchor="t" anchorCtr="0">
            <a:noAutofit/>
          </a:bodyPr>
          <a:lstStyle/>
          <a:p>
            <a:pPr marL="0" indent="0">
              <a:spcAft>
                <a:spcPts val="1600"/>
              </a:spcAft>
            </a:pPr>
            <a:r>
              <a:rPr lang="en" dirty="0"/>
              <a:t>Bisphenol-A (BPA) </a:t>
            </a:r>
            <a:endParaRPr lang="vi-VN" dirty="0"/>
          </a:p>
        </p:txBody>
      </p:sp>
      <p:sp>
        <p:nvSpPr>
          <p:cNvPr id="397" name="Google Shape;397;p49"/>
          <p:cNvSpPr txBox="1">
            <a:spLocks noGrp="1"/>
          </p:cNvSpPr>
          <p:nvPr>
            <p:ph type="subTitle" idx="3"/>
          </p:nvPr>
        </p:nvSpPr>
        <p:spPr>
          <a:xfrm>
            <a:off x="1061642" y="2465798"/>
            <a:ext cx="3479536" cy="856163"/>
          </a:xfrm>
          <a:prstGeom prst="rect">
            <a:avLst/>
          </a:prstGeom>
        </p:spPr>
        <p:txBody>
          <a:bodyPr spcFirstLastPara="1" wrap="square" lIns="91425" tIns="91425" rIns="91425" bIns="91425" anchor="t" anchorCtr="0">
            <a:noAutofit/>
          </a:bodyPr>
          <a:lstStyle/>
          <a:p>
            <a:pPr marL="0" indent="0">
              <a:spcBef>
                <a:spcPts val="1600"/>
              </a:spcBef>
              <a:spcAft>
                <a:spcPts val="1600"/>
              </a:spcAft>
            </a:pPr>
            <a:r>
              <a:rPr lang="vi-VN" b="1" dirty="0" smtClean="0"/>
              <a:t>are</a:t>
            </a:r>
            <a:r>
              <a:rPr lang="vi-VN" dirty="0"/>
              <a:t> </a:t>
            </a:r>
            <a:r>
              <a:rPr lang="vi-VN" b="1" dirty="0"/>
              <a:t>chemicals used to kill many types of insects in the United States.</a:t>
            </a:r>
          </a:p>
        </p:txBody>
      </p:sp>
      <p:sp>
        <p:nvSpPr>
          <p:cNvPr id="398" name="Google Shape;398;p49"/>
          <p:cNvSpPr txBox="1">
            <a:spLocks noGrp="1"/>
          </p:cNvSpPr>
          <p:nvPr>
            <p:ph type="subTitle" idx="4"/>
          </p:nvPr>
        </p:nvSpPr>
        <p:spPr>
          <a:xfrm>
            <a:off x="1061642" y="3892559"/>
            <a:ext cx="2741094" cy="602100"/>
          </a:xfrm>
          <a:prstGeom prst="rect">
            <a:avLst/>
          </a:prstGeom>
        </p:spPr>
        <p:txBody>
          <a:bodyPr spcFirstLastPara="1" wrap="square" lIns="91425" tIns="91425" rIns="91425" bIns="91425" anchor="t" anchorCtr="0">
            <a:noAutofit/>
          </a:bodyPr>
          <a:lstStyle/>
          <a:p>
            <a:pPr marL="0" indent="0">
              <a:spcAft>
                <a:spcPts val="1600"/>
              </a:spcAft>
            </a:pPr>
            <a:r>
              <a:rPr lang="en" b="1" dirty="0" smtClean="0"/>
              <a:t>is </a:t>
            </a:r>
            <a:r>
              <a:rPr lang="en" b="1" dirty="0"/>
              <a:t>contained in can tomatoes</a:t>
            </a:r>
          </a:p>
        </p:txBody>
      </p:sp>
      <p:pic>
        <p:nvPicPr>
          <p:cNvPr id="2" name="Hình ảnh 2" descr="Ảnh có chứa văn bản, lon&#10;&#10;Mô tả được tự động tạo">
            <a:extLst>
              <a:ext uri="{FF2B5EF4-FFF2-40B4-BE49-F238E27FC236}">
                <a16:creationId xmlns:a16="http://schemas.microsoft.com/office/drawing/2014/main" xmlns="" id="{824521BF-4C33-4D34-B770-0059B91DE436}"/>
              </a:ext>
            </a:extLst>
          </p:cNvPr>
          <p:cNvPicPr>
            <a:picLocks noChangeAspect="1"/>
          </p:cNvPicPr>
          <p:nvPr/>
        </p:nvPicPr>
        <p:blipFill>
          <a:blip r:embed="rId3"/>
          <a:stretch>
            <a:fillRect/>
          </a:stretch>
        </p:blipFill>
        <p:spPr>
          <a:xfrm>
            <a:off x="6326038" y="525043"/>
            <a:ext cx="2293188" cy="2324998"/>
          </a:xfrm>
          <a:prstGeom prst="rect">
            <a:avLst/>
          </a:prstGeom>
        </p:spPr>
      </p:pic>
      <p:pic>
        <p:nvPicPr>
          <p:cNvPr id="3" name="Hình ảnh 3" descr="Ảnh có chứa vật chứa, lon&#10;&#10;Mô tả được tự động tạo">
            <a:extLst>
              <a:ext uri="{FF2B5EF4-FFF2-40B4-BE49-F238E27FC236}">
                <a16:creationId xmlns:a16="http://schemas.microsoft.com/office/drawing/2014/main" xmlns="" id="{F69D24BA-6F7E-4B92-A44F-B0FE7962976D}"/>
              </a:ext>
            </a:extLst>
          </p:cNvPr>
          <p:cNvPicPr>
            <a:picLocks noChangeAspect="1"/>
          </p:cNvPicPr>
          <p:nvPr/>
        </p:nvPicPr>
        <p:blipFill>
          <a:blip r:embed="rId4"/>
          <a:stretch>
            <a:fillRect/>
          </a:stretch>
        </p:blipFill>
        <p:spPr>
          <a:xfrm>
            <a:off x="5874589" y="2883618"/>
            <a:ext cx="2743200" cy="16083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animEffect transition="in" filter="wipe(down)">
                                      <p:cBhvr>
                                        <p:cTn id="7" dur="500"/>
                                        <p:tgtEl>
                                          <p:spTgt spid="39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95">
                                            <p:txEl>
                                              <p:pRg st="0" end="0"/>
                                            </p:txEl>
                                          </p:spTgt>
                                        </p:tgtEl>
                                        <p:attrNameLst>
                                          <p:attrName>style.visibility</p:attrName>
                                        </p:attrNameLst>
                                      </p:cBhvr>
                                      <p:to>
                                        <p:strVal val="visible"/>
                                      </p:to>
                                    </p:set>
                                    <p:animEffect transition="in" filter="wipe(down)">
                                      <p:cBhvr>
                                        <p:cTn id="10" dur="500"/>
                                        <p:tgtEl>
                                          <p:spTgt spid="39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96">
                                            <p:txEl>
                                              <p:pRg st="0" end="0"/>
                                            </p:txEl>
                                          </p:spTgt>
                                        </p:tgtEl>
                                        <p:attrNameLst>
                                          <p:attrName>style.visibility</p:attrName>
                                        </p:attrNameLst>
                                      </p:cBhvr>
                                      <p:to>
                                        <p:strVal val="visible"/>
                                      </p:to>
                                    </p:set>
                                    <p:animEffect transition="in" filter="randombar(horizontal)">
                                      <p:cBhvr>
                                        <p:cTn id="21" dur="500"/>
                                        <p:tgtEl>
                                          <p:spTgt spid="396">
                                            <p:txEl>
                                              <p:pRg st="0" end="0"/>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98">
                                            <p:txEl>
                                              <p:pRg st="0" end="0"/>
                                            </p:txEl>
                                          </p:spTgt>
                                        </p:tgtEl>
                                        <p:attrNameLst>
                                          <p:attrName>style.visibility</p:attrName>
                                        </p:attrNameLst>
                                      </p:cBhvr>
                                      <p:to>
                                        <p:strVal val="visible"/>
                                      </p:to>
                                    </p:set>
                                    <p:animEffect transition="in" filter="randombar(horizontal)">
                                      <p:cBhvr>
                                        <p:cTn id="24" dur="500"/>
                                        <p:tgtEl>
                                          <p:spTgt spid="39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build="p"/>
      <p:bldP spid="396" grpId="0" build="p"/>
      <p:bldP spid="397" grpId="0" build="p"/>
      <p:bldP spid="398" grpId="0" build="p"/>
    </p:bldLst>
  </p:timing>
</p:sld>
</file>

<file path=ppt/theme/theme1.xml><?xml version="1.0" encoding="utf-8"?>
<a:theme xmlns:a="http://schemas.openxmlformats.org/drawingml/2006/main" name="Organic Food Pitch Deck by Slidesgo">
  <a:themeElements>
    <a:clrScheme name="Simple Light">
      <a:dk1>
        <a:srgbClr val="DBD4D1"/>
      </a:dk1>
      <a:lt1>
        <a:srgbClr val="FFFFFF"/>
      </a:lt1>
      <a:dk2>
        <a:srgbClr val="514138"/>
      </a:dk2>
      <a:lt2>
        <a:srgbClr val="BCB1AE"/>
      </a:lt2>
      <a:accent1>
        <a:srgbClr val="DBD4D1"/>
      </a:accent1>
      <a:accent2>
        <a:srgbClr val="FFFFFF"/>
      </a:accent2>
      <a:accent3>
        <a:srgbClr val="514138"/>
      </a:accent3>
      <a:accent4>
        <a:srgbClr val="BCB1AE"/>
      </a:accent4>
      <a:accent5>
        <a:srgbClr val="DBD4D1"/>
      </a:accent5>
      <a:accent6>
        <a:srgbClr val="BCB1AE"/>
      </a:accent6>
      <a:hlink>
        <a:srgbClr val="5141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1356</TotalTime>
  <Words>1321</Words>
  <Application>Microsoft Office PowerPoint</Application>
  <PresentationFormat>On-screen Show (16:9)</PresentationFormat>
  <Paragraphs>296</Paragraphs>
  <Slides>50</Slides>
  <Notes>47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50</vt:i4>
      </vt:variant>
    </vt:vector>
  </HeadingPairs>
  <TitlesOfParts>
    <vt:vector size="66" baseType="lpstr">
      <vt:lpstr>Calibri</vt:lpstr>
      <vt:lpstr>Poppins</vt:lpstr>
      <vt:lpstr>Proxima Nova</vt:lpstr>
      <vt:lpstr>Inconsolata</vt:lpstr>
      <vt:lpstr>Oswald</vt:lpstr>
      <vt:lpstr>Playfair Display</vt:lpstr>
      <vt:lpstr>Segoe UI</vt:lpstr>
      <vt:lpstr>Staatliches</vt:lpstr>
      <vt:lpstr>Proxima Nova Semibold</vt:lpstr>
      <vt:lpstr>Lato</vt:lpstr>
      <vt:lpstr>Arial</vt:lpstr>
      <vt:lpstr>Amatic SC</vt:lpstr>
      <vt:lpstr>Courier New</vt:lpstr>
      <vt:lpstr>Roboto Medium</vt:lpstr>
      <vt:lpstr>Organic Food Pitch Deck by Slidesgo</vt:lpstr>
      <vt:lpstr>Slidesgo Final Pages</vt:lpstr>
      <vt:lpstr>ORGANIC FOOD</vt:lpstr>
      <vt:lpstr>THREE MAIN CONTENTS:</vt:lpstr>
      <vt:lpstr>INTRODUCTION</vt:lpstr>
      <vt:lpstr>Organic food, such as fruits and vegetables, avoids artificial fertilizers, pesticides, growth hormones, and GMOs (genetically modified organisms). </vt:lpstr>
      <vt:lpstr>THE DIFFERENCES</vt:lpstr>
      <vt:lpstr>QUALITY</vt:lpstr>
      <vt:lpstr>HEALTH BENEFITS</vt:lpstr>
      <vt:lpstr>Reduce pesticides, chemical fertilizers </vt:lpstr>
      <vt:lpstr>PowerPoint Presentation</vt:lpstr>
      <vt:lpstr>MORE NUTRITIOUS</vt:lpstr>
      <vt:lpstr>Charles Benbrook  says :   "Across the important antioxidant compounds in fruits and vegetables, organic fruits and vegetables deliver between 20 and 40 percent higher antioxidant activity."</vt:lpstr>
      <vt:lpstr>PowerPoint Presentation</vt:lpstr>
      <vt:lpstr>PREDICTED GROWTH</vt:lpstr>
      <vt:lpstr>IMPROVE IMMUNE SYSTEM</vt:lpstr>
      <vt:lpstr>Environment</vt:lpstr>
      <vt:lpstr>Pesticide cutback</vt:lpstr>
      <vt:lpstr>Supports pollinators:   </vt:lpstr>
      <vt:lpstr>Preserve agricultural diversity:​</vt:lpstr>
      <vt:lpstr>PowerPoint Presentation</vt:lpstr>
      <vt:lpstr>Conclusion</vt:lpstr>
      <vt:lpstr>CASE STUDY</vt:lpstr>
      <vt:lpstr>REVIEWS</vt:lpstr>
      <vt:lpstr>AWARDS</vt:lpstr>
      <vt:lpstr>PowerPoint Presentation</vt:lpstr>
      <vt:lpstr>MARKET SIZE</vt:lpstr>
      <vt:lpstr>TARGET</vt:lpstr>
      <vt:lpstr>Conclusion</vt:lpstr>
      <vt:lpstr>COMPETITORS</vt:lpstr>
      <vt:lpstr>BUSINESS MODEL</vt:lpstr>
      <vt:lpstr>TIMING</vt:lpstr>
      <vt:lpstr>INVESTMENT</vt:lpstr>
      <vt:lpstr>ALTERNATIVE RESOURCES</vt:lpstr>
      <vt:lpstr>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FOOD PITCH DECK</dc:title>
  <dc:creator>zack huy</dc:creator>
  <cp:lastModifiedBy>Microsoft account</cp:lastModifiedBy>
  <cp:revision>8</cp:revision>
  <dcterms:modified xsi:type="dcterms:W3CDTF">2021-10-25T03:20:50Z</dcterms:modified>
</cp:coreProperties>
</file>